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2" r:id="rId5"/>
    <p:sldId id="260" r:id="rId6"/>
    <p:sldId id="263" r:id="rId7"/>
    <p:sldId id="264" r:id="rId8"/>
    <p:sldId id="265" r:id="rId9"/>
    <p:sldId id="266" r:id="rId10"/>
    <p:sldId id="267" r:id="rId11"/>
    <p:sldId id="268" r:id="rId12"/>
    <p:sldId id="270" r:id="rId13"/>
    <p:sldId id="261"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F1CEF-6FE3-4893-9210-D84A4D071B57}" v="26" dt="2025-09-15T16:48:35.4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Kumar" userId="ac141ad10d464d5c" providerId="LiveId" clId="{7CC12B82-AA8C-42B8-B16F-B96EAC3B3824}"/>
    <pc:docChg chg="undo custSel addSld delSld modSld">
      <pc:chgData name="Manish Kumar" userId="ac141ad10d464d5c" providerId="LiveId" clId="{7CC12B82-AA8C-42B8-B16F-B96EAC3B3824}" dt="2025-09-15T16:49:00.716" v="175" actId="14100"/>
      <pc:docMkLst>
        <pc:docMk/>
      </pc:docMkLst>
      <pc:sldChg chg="modSp mod">
        <pc:chgData name="Manish Kumar" userId="ac141ad10d464d5c" providerId="LiveId" clId="{7CC12B82-AA8C-42B8-B16F-B96EAC3B3824}" dt="2025-09-15T16:38:25.488" v="80" actId="14100"/>
        <pc:sldMkLst>
          <pc:docMk/>
          <pc:sldMk cId="0" sldId="256"/>
        </pc:sldMkLst>
        <pc:spChg chg="mod">
          <ac:chgData name="Manish Kumar" userId="ac141ad10d464d5c" providerId="LiveId" clId="{7CC12B82-AA8C-42B8-B16F-B96EAC3B3824}" dt="2025-09-15T16:38:25.488" v="80" actId="14100"/>
          <ac:spMkLst>
            <pc:docMk/>
            <pc:sldMk cId="0" sldId="256"/>
            <ac:spMk id="3" creationId="{00000000-0000-0000-0000-000000000000}"/>
          </ac:spMkLst>
        </pc:spChg>
        <pc:spChg chg="mod">
          <ac:chgData name="Manish Kumar" userId="ac141ad10d464d5c" providerId="LiveId" clId="{7CC12B82-AA8C-42B8-B16F-B96EAC3B3824}" dt="2025-09-15T16:38:20.010" v="79" actId="255"/>
          <ac:spMkLst>
            <pc:docMk/>
            <pc:sldMk cId="0" sldId="256"/>
            <ac:spMk id="5" creationId="{0A3362E0-DB40-9F13-A4D4-EDB24E6E720D}"/>
          </ac:spMkLst>
        </pc:spChg>
      </pc:sldChg>
      <pc:sldChg chg="delSp modSp mod">
        <pc:chgData name="Manish Kumar" userId="ac141ad10d464d5c" providerId="LiveId" clId="{7CC12B82-AA8C-42B8-B16F-B96EAC3B3824}" dt="2025-09-15T16:49:00.716" v="175" actId="14100"/>
        <pc:sldMkLst>
          <pc:docMk/>
          <pc:sldMk cId="0" sldId="260"/>
        </pc:sldMkLst>
        <pc:spChg chg="mod">
          <ac:chgData name="Manish Kumar" userId="ac141ad10d464d5c" providerId="LiveId" clId="{7CC12B82-AA8C-42B8-B16F-B96EAC3B3824}" dt="2025-09-15T16:49:00.716" v="175" actId="14100"/>
          <ac:spMkLst>
            <pc:docMk/>
            <pc:sldMk cId="0" sldId="260"/>
            <ac:spMk id="2" creationId="{00000000-0000-0000-0000-000000000000}"/>
          </ac:spMkLst>
        </pc:spChg>
        <pc:spChg chg="mod">
          <ac:chgData name="Manish Kumar" userId="ac141ad10d464d5c" providerId="LiveId" clId="{7CC12B82-AA8C-42B8-B16F-B96EAC3B3824}" dt="2025-09-15T16:39:27.538" v="95" actId="20577"/>
          <ac:spMkLst>
            <pc:docMk/>
            <pc:sldMk cId="0" sldId="260"/>
            <ac:spMk id="5" creationId="{00000000-0000-0000-0000-000000000000}"/>
          </ac:spMkLst>
        </pc:spChg>
        <pc:spChg chg="mod">
          <ac:chgData name="Manish Kumar" userId="ac141ad10d464d5c" providerId="LiveId" clId="{7CC12B82-AA8C-42B8-B16F-B96EAC3B3824}" dt="2025-09-15T16:44:02.045" v="162" actId="2711"/>
          <ac:spMkLst>
            <pc:docMk/>
            <pc:sldMk cId="0" sldId="260"/>
            <ac:spMk id="6" creationId="{00000000-0000-0000-0000-000000000000}"/>
          </ac:spMkLst>
        </pc:spChg>
        <pc:spChg chg="mod">
          <ac:chgData name="Manish Kumar" userId="ac141ad10d464d5c" providerId="LiveId" clId="{7CC12B82-AA8C-42B8-B16F-B96EAC3B3824}" dt="2025-09-15T16:39:43.313" v="112" actId="20577"/>
          <ac:spMkLst>
            <pc:docMk/>
            <pc:sldMk cId="0" sldId="260"/>
            <ac:spMk id="9" creationId="{00000000-0000-0000-0000-000000000000}"/>
          </ac:spMkLst>
        </pc:spChg>
        <pc:spChg chg="mod">
          <ac:chgData name="Manish Kumar" userId="ac141ad10d464d5c" providerId="LiveId" clId="{7CC12B82-AA8C-42B8-B16F-B96EAC3B3824}" dt="2025-09-15T16:46:28.224" v="167" actId="255"/>
          <ac:spMkLst>
            <pc:docMk/>
            <pc:sldMk cId="0" sldId="260"/>
            <ac:spMk id="10" creationId="{00000000-0000-0000-0000-000000000000}"/>
          </ac:spMkLst>
        </pc:spChg>
        <pc:spChg chg="mod">
          <ac:chgData name="Manish Kumar" userId="ac141ad10d464d5c" providerId="LiveId" clId="{7CC12B82-AA8C-42B8-B16F-B96EAC3B3824}" dt="2025-09-15T16:39:54.530" v="132" actId="20577"/>
          <ac:spMkLst>
            <pc:docMk/>
            <pc:sldMk cId="0" sldId="260"/>
            <ac:spMk id="13" creationId="{00000000-0000-0000-0000-000000000000}"/>
          </ac:spMkLst>
        </pc:spChg>
        <pc:spChg chg="mod">
          <ac:chgData name="Manish Kumar" userId="ac141ad10d464d5c" providerId="LiveId" clId="{7CC12B82-AA8C-42B8-B16F-B96EAC3B3824}" dt="2025-09-15T16:47:30.839" v="170" actId="255"/>
          <ac:spMkLst>
            <pc:docMk/>
            <pc:sldMk cId="0" sldId="260"/>
            <ac:spMk id="14" creationId="{00000000-0000-0000-0000-000000000000}"/>
          </ac:spMkLst>
        </pc:spChg>
        <pc:spChg chg="mod">
          <ac:chgData name="Manish Kumar" userId="ac141ad10d464d5c" providerId="LiveId" clId="{7CC12B82-AA8C-42B8-B16F-B96EAC3B3824}" dt="2025-09-15T16:40:05.822" v="152" actId="20577"/>
          <ac:spMkLst>
            <pc:docMk/>
            <pc:sldMk cId="0" sldId="260"/>
            <ac:spMk id="17" creationId="{00000000-0000-0000-0000-000000000000}"/>
          </ac:spMkLst>
        </pc:spChg>
        <pc:spChg chg="mod">
          <ac:chgData name="Manish Kumar" userId="ac141ad10d464d5c" providerId="LiveId" clId="{7CC12B82-AA8C-42B8-B16F-B96EAC3B3824}" dt="2025-09-15T16:48:52.021" v="173" actId="2711"/>
          <ac:spMkLst>
            <pc:docMk/>
            <pc:sldMk cId="0" sldId="260"/>
            <ac:spMk id="18" creationId="{00000000-0000-0000-0000-000000000000}"/>
          </ac:spMkLst>
        </pc:spChg>
        <pc:spChg chg="del">
          <ac:chgData name="Manish Kumar" userId="ac141ad10d464d5c" providerId="LiveId" clId="{7CC12B82-AA8C-42B8-B16F-B96EAC3B3824}" dt="2025-09-15T16:40:09.546" v="153" actId="21"/>
          <ac:spMkLst>
            <pc:docMk/>
            <pc:sldMk cId="0" sldId="260"/>
            <ac:spMk id="19" creationId="{00000000-0000-0000-0000-000000000000}"/>
          </ac:spMkLst>
        </pc:spChg>
        <pc:spChg chg="del">
          <ac:chgData name="Manish Kumar" userId="ac141ad10d464d5c" providerId="LiveId" clId="{7CC12B82-AA8C-42B8-B16F-B96EAC3B3824}" dt="2025-09-15T16:40:20.452" v="155" actId="21"/>
          <ac:spMkLst>
            <pc:docMk/>
            <pc:sldMk cId="0" sldId="260"/>
            <ac:spMk id="20" creationId="{00000000-0000-0000-0000-000000000000}"/>
          </ac:spMkLst>
        </pc:spChg>
        <pc:spChg chg="del">
          <ac:chgData name="Manish Kumar" userId="ac141ad10d464d5c" providerId="LiveId" clId="{7CC12B82-AA8C-42B8-B16F-B96EAC3B3824}" dt="2025-09-15T16:40:27.232" v="156" actId="21"/>
          <ac:spMkLst>
            <pc:docMk/>
            <pc:sldMk cId="0" sldId="260"/>
            <ac:spMk id="21" creationId="{00000000-0000-0000-0000-000000000000}"/>
          </ac:spMkLst>
        </pc:spChg>
        <pc:spChg chg="del">
          <ac:chgData name="Manish Kumar" userId="ac141ad10d464d5c" providerId="LiveId" clId="{7CC12B82-AA8C-42B8-B16F-B96EAC3B3824}" dt="2025-09-15T16:40:12.819" v="154" actId="21"/>
          <ac:spMkLst>
            <pc:docMk/>
            <pc:sldMk cId="0" sldId="260"/>
            <ac:spMk id="22" creationId="{00000000-0000-0000-0000-000000000000}"/>
          </ac:spMkLst>
        </pc:spChg>
      </pc:sldChg>
      <pc:sldChg chg="addSp modSp new mod">
        <pc:chgData name="Manish Kumar" userId="ac141ad10d464d5c" providerId="LiveId" clId="{7CC12B82-AA8C-42B8-B16F-B96EAC3B3824}" dt="2025-09-15T16:32:53.920" v="51" actId="732"/>
        <pc:sldMkLst>
          <pc:docMk/>
          <pc:sldMk cId="4075729649" sldId="265"/>
        </pc:sldMkLst>
        <pc:spChg chg="add mod">
          <ac:chgData name="Manish Kumar" userId="ac141ad10d464d5c" providerId="LiveId" clId="{7CC12B82-AA8C-42B8-B16F-B96EAC3B3824}" dt="2025-09-15T16:26:52.525" v="45" actId="14100"/>
          <ac:spMkLst>
            <pc:docMk/>
            <pc:sldMk cId="4075729649" sldId="265"/>
            <ac:spMk id="2" creationId="{48FBC8DD-3707-BCD1-8DD2-93D5568131B7}"/>
          </ac:spMkLst>
        </pc:spChg>
        <pc:picChg chg="add mod modCrop">
          <ac:chgData name="Manish Kumar" userId="ac141ad10d464d5c" providerId="LiveId" clId="{7CC12B82-AA8C-42B8-B16F-B96EAC3B3824}" dt="2025-09-15T16:32:53.920" v="51" actId="732"/>
          <ac:picMkLst>
            <pc:docMk/>
            <pc:sldMk cId="4075729649" sldId="265"/>
            <ac:picMk id="4" creationId="{D2949731-91FB-11DE-3548-31CC839FD262}"/>
          </ac:picMkLst>
        </pc:picChg>
      </pc:sldChg>
      <pc:sldChg chg="addSp delSp modSp new mod">
        <pc:chgData name="Manish Kumar" userId="ac141ad10d464d5c" providerId="LiveId" clId="{7CC12B82-AA8C-42B8-B16F-B96EAC3B3824}" dt="2025-09-15T16:41:06.266" v="159" actId="21"/>
        <pc:sldMkLst>
          <pc:docMk/>
          <pc:sldMk cId="3436883182" sldId="266"/>
        </pc:sldMkLst>
        <pc:picChg chg="add del mod modCrop">
          <ac:chgData name="Manish Kumar" userId="ac141ad10d464d5c" providerId="LiveId" clId="{7CC12B82-AA8C-42B8-B16F-B96EAC3B3824}" dt="2025-09-15T16:41:06.266" v="159" actId="21"/>
          <ac:picMkLst>
            <pc:docMk/>
            <pc:sldMk cId="3436883182" sldId="266"/>
            <ac:picMk id="3" creationId="{49AC4400-370B-7FDF-11EA-6D3DF2F177B6}"/>
          </ac:picMkLst>
        </pc:picChg>
      </pc:sldChg>
      <pc:sldChg chg="addSp modSp new mod">
        <pc:chgData name="Manish Kumar" userId="ac141ad10d464d5c" providerId="LiveId" clId="{7CC12B82-AA8C-42B8-B16F-B96EAC3B3824}" dt="2025-09-15T16:37:03.438" v="69" actId="732"/>
        <pc:sldMkLst>
          <pc:docMk/>
          <pc:sldMk cId="1552924336" sldId="267"/>
        </pc:sldMkLst>
        <pc:picChg chg="add mod modCrop">
          <ac:chgData name="Manish Kumar" userId="ac141ad10d464d5c" providerId="LiveId" clId="{7CC12B82-AA8C-42B8-B16F-B96EAC3B3824}" dt="2025-09-15T16:37:03.438" v="69" actId="732"/>
          <ac:picMkLst>
            <pc:docMk/>
            <pc:sldMk cId="1552924336" sldId="267"/>
            <ac:picMk id="3" creationId="{E1665DC9-AA56-8D80-66C7-5EB8388410A6}"/>
          </ac:picMkLst>
        </pc:picChg>
      </pc:sldChg>
      <pc:sldChg chg="addSp modSp new mod">
        <pc:chgData name="Manish Kumar" userId="ac141ad10d464d5c" providerId="LiveId" clId="{7CC12B82-AA8C-42B8-B16F-B96EAC3B3824}" dt="2025-09-15T16:37:21.088" v="71" actId="732"/>
        <pc:sldMkLst>
          <pc:docMk/>
          <pc:sldMk cId="1922100279" sldId="268"/>
        </pc:sldMkLst>
        <pc:picChg chg="add mod modCrop">
          <ac:chgData name="Manish Kumar" userId="ac141ad10d464d5c" providerId="LiveId" clId="{7CC12B82-AA8C-42B8-B16F-B96EAC3B3824}" dt="2025-09-15T16:37:21.088" v="71" actId="732"/>
          <ac:picMkLst>
            <pc:docMk/>
            <pc:sldMk cId="1922100279" sldId="268"/>
            <ac:picMk id="3" creationId="{549A7ED0-8451-CF2C-F6D3-4841F2E7DE9E}"/>
          </ac:picMkLst>
        </pc:picChg>
      </pc:sldChg>
      <pc:sldChg chg="addSp modSp new mod">
        <pc:chgData name="Manish Kumar" userId="ac141ad10d464d5c" providerId="LiveId" clId="{7CC12B82-AA8C-42B8-B16F-B96EAC3B3824}" dt="2025-09-15T16:37:34.675" v="73" actId="732"/>
        <pc:sldMkLst>
          <pc:docMk/>
          <pc:sldMk cId="2963504256" sldId="269"/>
        </pc:sldMkLst>
        <pc:picChg chg="add mod">
          <ac:chgData name="Manish Kumar" userId="ac141ad10d464d5c" providerId="LiveId" clId="{7CC12B82-AA8C-42B8-B16F-B96EAC3B3824}" dt="2025-09-15T16:33:57.227" v="58" actId="1076"/>
          <ac:picMkLst>
            <pc:docMk/>
            <pc:sldMk cId="2963504256" sldId="269"/>
            <ac:picMk id="3" creationId="{F4EC3C4D-9AAF-9E45-309C-D77259C87E60}"/>
          </ac:picMkLst>
        </pc:picChg>
        <pc:picChg chg="add mod modCrop">
          <ac:chgData name="Manish Kumar" userId="ac141ad10d464d5c" providerId="LiveId" clId="{7CC12B82-AA8C-42B8-B16F-B96EAC3B3824}" dt="2025-09-15T16:37:34.675" v="73" actId="732"/>
          <ac:picMkLst>
            <pc:docMk/>
            <pc:sldMk cId="2963504256" sldId="269"/>
            <ac:picMk id="5" creationId="{DCD7CB31-4678-C6E0-5FB0-85A6120C15CF}"/>
          </ac:picMkLst>
        </pc:picChg>
      </pc:sldChg>
      <pc:sldChg chg="addSp modSp new mod">
        <pc:chgData name="Manish Kumar" userId="ac141ad10d464d5c" providerId="LiveId" clId="{7CC12B82-AA8C-42B8-B16F-B96EAC3B3824}" dt="2025-09-15T16:37:49.728" v="75" actId="732"/>
        <pc:sldMkLst>
          <pc:docMk/>
          <pc:sldMk cId="2463257360" sldId="270"/>
        </pc:sldMkLst>
        <pc:picChg chg="add mod modCrop">
          <ac:chgData name="Manish Kumar" userId="ac141ad10d464d5c" providerId="LiveId" clId="{7CC12B82-AA8C-42B8-B16F-B96EAC3B3824}" dt="2025-09-15T16:37:49.728" v="75" actId="732"/>
          <ac:picMkLst>
            <pc:docMk/>
            <pc:sldMk cId="2463257360" sldId="270"/>
            <ac:picMk id="3" creationId="{91D8E03C-0A9C-1647-5893-47F56CE7AB77}"/>
          </ac:picMkLst>
        </pc:picChg>
      </pc:sldChg>
      <pc:sldChg chg="new del">
        <pc:chgData name="Manish Kumar" userId="ac141ad10d464d5c" providerId="LiveId" clId="{7CC12B82-AA8C-42B8-B16F-B96EAC3B3824}" dt="2025-09-15T16:38:55.409" v="81" actId="2696"/>
        <pc:sldMkLst>
          <pc:docMk/>
          <pc:sldMk cId="3954769389" sldId="271"/>
        </pc:sldMkLst>
      </pc:sldChg>
    </pc:docChg>
  </pc:docChgLst>
  <pc:docChgLst>
    <pc:chgData name="Manish Kumar" userId="ac141ad10d464d5c" providerId="LiveId" clId="{B7CF1CEF-6FE3-4893-9210-D84A4D071B57}"/>
    <pc:docChg chg="undo custSel addSld delSld modSld sldOrd">
      <pc:chgData name="Manish Kumar" userId="ac141ad10d464d5c" providerId="LiveId" clId="{B7CF1CEF-6FE3-4893-9210-D84A4D071B57}" dt="2025-08-25T10:07:09.647" v="454" actId="20577"/>
      <pc:docMkLst>
        <pc:docMk/>
      </pc:docMkLst>
      <pc:sldChg chg="addSp delSp modSp mod">
        <pc:chgData name="Manish Kumar" userId="ac141ad10d464d5c" providerId="LiveId" clId="{B7CF1CEF-6FE3-4893-9210-D84A4D071B57}" dt="2025-08-25T05:41:58.617" v="254" actId="113"/>
        <pc:sldMkLst>
          <pc:docMk/>
          <pc:sldMk cId="0" sldId="256"/>
        </pc:sldMkLst>
        <pc:spChg chg="mod">
          <ac:chgData name="Manish Kumar" userId="ac141ad10d464d5c" providerId="LiveId" clId="{B7CF1CEF-6FE3-4893-9210-D84A4D071B57}" dt="2025-08-21T05:38:15.138" v="78" actId="255"/>
          <ac:spMkLst>
            <pc:docMk/>
            <pc:sldMk cId="0" sldId="256"/>
            <ac:spMk id="3" creationId="{00000000-0000-0000-0000-000000000000}"/>
          </ac:spMkLst>
        </pc:spChg>
        <pc:spChg chg="add mod">
          <ac:chgData name="Manish Kumar" userId="ac141ad10d464d5c" providerId="LiveId" clId="{B7CF1CEF-6FE3-4893-9210-D84A4D071B57}" dt="2025-08-25T05:41:58.617" v="254" actId="113"/>
          <ac:spMkLst>
            <pc:docMk/>
            <pc:sldMk cId="0" sldId="256"/>
            <ac:spMk id="5" creationId="{0A3362E0-DB40-9F13-A4D4-EDB24E6E720D}"/>
          </ac:spMkLst>
        </pc:spChg>
      </pc:sldChg>
      <pc:sldChg chg="modSp mod">
        <pc:chgData name="Manish Kumar" userId="ac141ad10d464d5c" providerId="LiveId" clId="{B7CF1CEF-6FE3-4893-9210-D84A4D071B57}" dt="2025-08-18T11:02:41.608" v="3" actId="2711"/>
        <pc:sldMkLst>
          <pc:docMk/>
          <pc:sldMk cId="0" sldId="257"/>
        </pc:sldMkLst>
        <pc:spChg chg="mod">
          <ac:chgData name="Manish Kumar" userId="ac141ad10d464d5c" providerId="LiveId" clId="{B7CF1CEF-6FE3-4893-9210-D84A4D071B57}" dt="2025-08-18T11:02:36.538" v="2" actId="2711"/>
          <ac:spMkLst>
            <pc:docMk/>
            <pc:sldMk cId="0" sldId="257"/>
            <ac:spMk id="3" creationId="{00000000-0000-0000-0000-000000000000}"/>
          </ac:spMkLst>
        </pc:spChg>
        <pc:spChg chg="mod">
          <ac:chgData name="Manish Kumar" userId="ac141ad10d464d5c" providerId="LiveId" clId="{B7CF1CEF-6FE3-4893-9210-D84A4D071B57}" dt="2025-08-18T11:02:41.608" v="3" actId="2711"/>
          <ac:spMkLst>
            <pc:docMk/>
            <pc:sldMk cId="0" sldId="257"/>
            <ac:spMk id="4" creationId="{00000000-0000-0000-0000-000000000000}"/>
          </ac:spMkLst>
        </pc:spChg>
      </pc:sldChg>
      <pc:sldChg chg="modSp mod">
        <pc:chgData name="Manish Kumar" userId="ac141ad10d464d5c" providerId="LiveId" clId="{B7CF1CEF-6FE3-4893-9210-D84A4D071B57}" dt="2025-08-18T11:03:40.591" v="15" actId="2711"/>
        <pc:sldMkLst>
          <pc:docMk/>
          <pc:sldMk cId="0" sldId="258"/>
        </pc:sldMkLst>
        <pc:spChg chg="mod">
          <ac:chgData name="Manish Kumar" userId="ac141ad10d464d5c" providerId="LiveId" clId="{B7CF1CEF-6FE3-4893-9210-D84A4D071B57}" dt="2025-08-18T11:02:52.551" v="6" actId="2711"/>
          <ac:spMkLst>
            <pc:docMk/>
            <pc:sldMk cId="0" sldId="258"/>
            <ac:spMk id="2" creationId="{00000000-0000-0000-0000-000000000000}"/>
          </ac:spMkLst>
        </pc:spChg>
        <pc:spChg chg="mod">
          <ac:chgData name="Manish Kumar" userId="ac141ad10d464d5c" providerId="LiveId" clId="{B7CF1CEF-6FE3-4893-9210-D84A4D071B57}" dt="2025-08-18T11:02:57.738" v="7" actId="2711"/>
          <ac:spMkLst>
            <pc:docMk/>
            <pc:sldMk cId="0" sldId="258"/>
            <ac:spMk id="4" creationId="{00000000-0000-0000-0000-000000000000}"/>
          </ac:spMkLst>
        </pc:spChg>
        <pc:spChg chg="mod">
          <ac:chgData name="Manish Kumar" userId="ac141ad10d464d5c" providerId="LiveId" clId="{B7CF1CEF-6FE3-4893-9210-D84A4D071B57}" dt="2025-08-18T11:03:03.302" v="8" actId="2711"/>
          <ac:spMkLst>
            <pc:docMk/>
            <pc:sldMk cId="0" sldId="258"/>
            <ac:spMk id="5" creationId="{00000000-0000-0000-0000-000000000000}"/>
          </ac:spMkLst>
        </pc:spChg>
        <pc:spChg chg="mod">
          <ac:chgData name="Manish Kumar" userId="ac141ad10d464d5c" providerId="LiveId" clId="{B7CF1CEF-6FE3-4893-9210-D84A4D071B57}" dt="2025-08-18T11:03:09.083" v="9" actId="2711"/>
          <ac:spMkLst>
            <pc:docMk/>
            <pc:sldMk cId="0" sldId="258"/>
            <ac:spMk id="7" creationId="{00000000-0000-0000-0000-000000000000}"/>
          </ac:spMkLst>
        </pc:spChg>
        <pc:spChg chg="mod">
          <ac:chgData name="Manish Kumar" userId="ac141ad10d464d5c" providerId="LiveId" clId="{B7CF1CEF-6FE3-4893-9210-D84A4D071B57}" dt="2025-08-18T11:03:14.757" v="10" actId="2711"/>
          <ac:spMkLst>
            <pc:docMk/>
            <pc:sldMk cId="0" sldId="258"/>
            <ac:spMk id="8" creationId="{00000000-0000-0000-0000-000000000000}"/>
          </ac:spMkLst>
        </pc:spChg>
        <pc:spChg chg="mod">
          <ac:chgData name="Manish Kumar" userId="ac141ad10d464d5c" providerId="LiveId" clId="{B7CF1CEF-6FE3-4893-9210-D84A4D071B57}" dt="2025-08-18T11:03:19.666" v="11" actId="2711"/>
          <ac:spMkLst>
            <pc:docMk/>
            <pc:sldMk cId="0" sldId="258"/>
            <ac:spMk id="10" creationId="{00000000-0000-0000-0000-000000000000}"/>
          </ac:spMkLst>
        </pc:spChg>
        <pc:spChg chg="mod">
          <ac:chgData name="Manish Kumar" userId="ac141ad10d464d5c" providerId="LiveId" clId="{B7CF1CEF-6FE3-4893-9210-D84A4D071B57}" dt="2025-08-18T11:03:25.949" v="12" actId="2711"/>
          <ac:spMkLst>
            <pc:docMk/>
            <pc:sldMk cId="0" sldId="258"/>
            <ac:spMk id="11" creationId="{00000000-0000-0000-0000-000000000000}"/>
          </ac:spMkLst>
        </pc:spChg>
        <pc:spChg chg="mod">
          <ac:chgData name="Manish Kumar" userId="ac141ad10d464d5c" providerId="LiveId" clId="{B7CF1CEF-6FE3-4893-9210-D84A4D071B57}" dt="2025-08-18T11:03:30.561" v="13" actId="2711"/>
          <ac:spMkLst>
            <pc:docMk/>
            <pc:sldMk cId="0" sldId="258"/>
            <ac:spMk id="13" creationId="{00000000-0000-0000-0000-000000000000}"/>
          </ac:spMkLst>
        </pc:spChg>
        <pc:spChg chg="mod">
          <ac:chgData name="Manish Kumar" userId="ac141ad10d464d5c" providerId="LiveId" clId="{B7CF1CEF-6FE3-4893-9210-D84A4D071B57}" dt="2025-08-18T11:03:35.139" v="14" actId="2711"/>
          <ac:spMkLst>
            <pc:docMk/>
            <pc:sldMk cId="0" sldId="258"/>
            <ac:spMk id="14" creationId="{00000000-0000-0000-0000-000000000000}"/>
          </ac:spMkLst>
        </pc:spChg>
        <pc:spChg chg="mod">
          <ac:chgData name="Manish Kumar" userId="ac141ad10d464d5c" providerId="LiveId" clId="{B7CF1CEF-6FE3-4893-9210-D84A4D071B57}" dt="2025-08-18T11:03:40.591" v="15" actId="2711"/>
          <ac:spMkLst>
            <pc:docMk/>
            <pc:sldMk cId="0" sldId="258"/>
            <ac:spMk id="15" creationId="{00000000-0000-0000-0000-000000000000}"/>
          </ac:spMkLst>
        </pc:spChg>
      </pc:sldChg>
      <pc:sldChg chg="modSp del mod">
        <pc:chgData name="Manish Kumar" userId="ac141ad10d464d5c" providerId="LiveId" clId="{B7CF1CEF-6FE3-4893-9210-D84A4D071B57}" dt="2025-08-25T05:44:40.118" v="255" actId="2696"/>
        <pc:sldMkLst>
          <pc:docMk/>
          <pc:sldMk cId="0" sldId="259"/>
        </pc:sldMkLst>
      </pc:sldChg>
      <pc:sldChg chg="modSp mod ord">
        <pc:chgData name="Manish Kumar" userId="ac141ad10d464d5c" providerId="LiveId" clId="{B7CF1CEF-6FE3-4893-9210-D84A4D071B57}" dt="2025-08-25T05:46:51.047" v="270"/>
        <pc:sldMkLst>
          <pc:docMk/>
          <pc:sldMk cId="0" sldId="260"/>
        </pc:sldMkLst>
        <pc:spChg chg="mod">
          <ac:chgData name="Manish Kumar" userId="ac141ad10d464d5c" providerId="LiveId" clId="{B7CF1CEF-6FE3-4893-9210-D84A4D071B57}" dt="2025-08-21T05:36:36.461" v="34" actId="20577"/>
          <ac:spMkLst>
            <pc:docMk/>
            <pc:sldMk cId="0" sldId="260"/>
            <ac:spMk id="2" creationId="{00000000-0000-0000-0000-000000000000}"/>
          </ac:spMkLst>
        </pc:spChg>
        <pc:spChg chg="mod">
          <ac:chgData name="Manish Kumar" userId="ac141ad10d464d5c" providerId="LiveId" clId="{B7CF1CEF-6FE3-4893-9210-D84A4D071B57}" dt="2025-08-18T11:04:25.900" v="22" actId="2711"/>
          <ac:spMkLst>
            <pc:docMk/>
            <pc:sldMk cId="0" sldId="260"/>
            <ac:spMk id="5" creationId="{00000000-0000-0000-0000-000000000000}"/>
          </ac:spMkLst>
        </pc:spChg>
        <pc:spChg chg="mod">
          <ac:chgData name="Manish Kumar" userId="ac141ad10d464d5c" providerId="LiveId" clId="{B7CF1CEF-6FE3-4893-9210-D84A4D071B57}" dt="2025-08-21T05:44:43.237" v="81" actId="20577"/>
          <ac:spMkLst>
            <pc:docMk/>
            <pc:sldMk cId="0" sldId="260"/>
            <ac:spMk id="6" creationId="{00000000-0000-0000-0000-000000000000}"/>
          </ac:spMkLst>
        </pc:spChg>
        <pc:spChg chg="mod">
          <ac:chgData name="Manish Kumar" userId="ac141ad10d464d5c" providerId="LiveId" clId="{B7CF1CEF-6FE3-4893-9210-D84A4D071B57}" dt="2025-08-18T11:04:35.509" v="24" actId="2711"/>
          <ac:spMkLst>
            <pc:docMk/>
            <pc:sldMk cId="0" sldId="260"/>
            <ac:spMk id="9" creationId="{00000000-0000-0000-0000-000000000000}"/>
          </ac:spMkLst>
        </pc:spChg>
        <pc:spChg chg="mod">
          <ac:chgData name="Manish Kumar" userId="ac141ad10d464d5c" providerId="LiveId" clId="{B7CF1CEF-6FE3-4893-9210-D84A4D071B57}" dt="2025-08-18T11:04:40.023" v="25" actId="2711"/>
          <ac:spMkLst>
            <pc:docMk/>
            <pc:sldMk cId="0" sldId="260"/>
            <ac:spMk id="10" creationId="{00000000-0000-0000-0000-000000000000}"/>
          </ac:spMkLst>
        </pc:spChg>
        <pc:spChg chg="mod">
          <ac:chgData name="Manish Kumar" userId="ac141ad10d464d5c" providerId="LiveId" clId="{B7CF1CEF-6FE3-4893-9210-D84A4D071B57}" dt="2025-08-18T11:04:44.322" v="26" actId="2711"/>
          <ac:spMkLst>
            <pc:docMk/>
            <pc:sldMk cId="0" sldId="260"/>
            <ac:spMk id="13" creationId="{00000000-0000-0000-0000-000000000000}"/>
          </ac:spMkLst>
        </pc:spChg>
        <pc:spChg chg="mod">
          <ac:chgData name="Manish Kumar" userId="ac141ad10d464d5c" providerId="LiveId" clId="{B7CF1CEF-6FE3-4893-9210-D84A4D071B57}" dt="2025-08-18T11:04:48.640" v="27" actId="2711"/>
          <ac:spMkLst>
            <pc:docMk/>
            <pc:sldMk cId="0" sldId="260"/>
            <ac:spMk id="14" creationId="{00000000-0000-0000-0000-000000000000}"/>
          </ac:spMkLst>
        </pc:spChg>
        <pc:spChg chg="mod">
          <ac:chgData name="Manish Kumar" userId="ac141ad10d464d5c" providerId="LiveId" clId="{B7CF1CEF-6FE3-4893-9210-D84A4D071B57}" dt="2025-08-18T11:04:52.980" v="28" actId="2711"/>
          <ac:spMkLst>
            <pc:docMk/>
            <pc:sldMk cId="0" sldId="260"/>
            <ac:spMk id="17" creationId="{00000000-0000-0000-0000-000000000000}"/>
          </ac:spMkLst>
        </pc:spChg>
        <pc:spChg chg="mod">
          <ac:chgData name="Manish Kumar" userId="ac141ad10d464d5c" providerId="LiveId" clId="{B7CF1CEF-6FE3-4893-9210-D84A4D071B57}" dt="2025-08-18T11:04:57.231" v="29" actId="2711"/>
          <ac:spMkLst>
            <pc:docMk/>
            <pc:sldMk cId="0" sldId="260"/>
            <ac:spMk id="18" creationId="{00000000-0000-0000-0000-000000000000}"/>
          </ac:spMkLst>
        </pc:spChg>
      </pc:sldChg>
      <pc:sldChg chg="modSp mod">
        <pc:chgData name="Manish Kumar" userId="ac141ad10d464d5c" providerId="LiveId" clId="{B7CF1CEF-6FE3-4893-9210-D84A4D071B57}" dt="2025-08-25T05:51:40.352" v="313" actId="14100"/>
        <pc:sldMkLst>
          <pc:docMk/>
          <pc:sldMk cId="0" sldId="261"/>
        </pc:sldMkLst>
        <pc:spChg chg="mod">
          <ac:chgData name="Manish Kumar" userId="ac141ad10d464d5c" providerId="LiveId" clId="{B7CF1CEF-6FE3-4893-9210-D84A4D071B57}" dt="2025-08-25T05:51:10.618" v="306" actId="14100"/>
          <ac:spMkLst>
            <pc:docMk/>
            <pc:sldMk cId="0" sldId="261"/>
            <ac:spMk id="2" creationId="{00000000-0000-0000-0000-000000000000}"/>
          </ac:spMkLst>
        </pc:spChg>
        <pc:spChg chg="mod">
          <ac:chgData name="Manish Kumar" userId="ac141ad10d464d5c" providerId="LiveId" clId="{B7CF1CEF-6FE3-4893-9210-D84A4D071B57}" dt="2025-08-25T05:51:19.559" v="309" actId="14100"/>
          <ac:spMkLst>
            <pc:docMk/>
            <pc:sldMk cId="0" sldId="261"/>
            <ac:spMk id="3" creationId="{00000000-0000-0000-0000-000000000000}"/>
          </ac:spMkLst>
        </pc:spChg>
        <pc:spChg chg="mod">
          <ac:chgData name="Manish Kumar" userId="ac141ad10d464d5c" providerId="LiveId" clId="{B7CF1CEF-6FE3-4893-9210-D84A4D071B57}" dt="2025-08-25T05:51:40.352" v="313" actId="14100"/>
          <ac:spMkLst>
            <pc:docMk/>
            <pc:sldMk cId="0" sldId="261"/>
            <ac:spMk id="4" creationId="{00000000-0000-0000-0000-000000000000}"/>
          </ac:spMkLst>
        </pc:spChg>
      </pc:sldChg>
      <pc:sldChg chg="modSp mod">
        <pc:chgData name="Manish Kumar" userId="ac141ad10d464d5c" providerId="LiveId" clId="{B7CF1CEF-6FE3-4893-9210-D84A4D071B57}" dt="2025-08-25T10:07:09.647" v="454" actId="20577"/>
        <pc:sldMkLst>
          <pc:docMk/>
          <pc:sldMk cId="2287462534" sldId="262"/>
        </pc:sldMkLst>
        <pc:spChg chg="mod">
          <ac:chgData name="Manish Kumar" userId="ac141ad10d464d5c" providerId="LiveId" clId="{B7CF1CEF-6FE3-4893-9210-D84A4D071B57}" dt="2025-08-25T05:44:55.289" v="258" actId="1076"/>
          <ac:spMkLst>
            <pc:docMk/>
            <pc:sldMk cId="2287462534" sldId="262"/>
            <ac:spMk id="3" creationId="{3C1BFB40-F806-E088-3CBD-CD039B493A37}"/>
          </ac:spMkLst>
        </pc:spChg>
        <pc:spChg chg="mod">
          <ac:chgData name="Manish Kumar" userId="ac141ad10d464d5c" providerId="LiveId" clId="{B7CF1CEF-6FE3-4893-9210-D84A4D071B57}" dt="2025-08-25T10:07:09.647" v="454" actId="20577"/>
          <ac:spMkLst>
            <pc:docMk/>
            <pc:sldMk cId="2287462534" sldId="262"/>
            <ac:spMk id="17" creationId="{BC518B88-D9F4-ED9D-31F1-A1BDFDCC8A38}"/>
          </ac:spMkLst>
        </pc:spChg>
      </pc:sldChg>
      <pc:sldChg chg="addSp modSp new mod">
        <pc:chgData name="Manish Kumar" userId="ac141ad10d464d5c" providerId="LiveId" clId="{B7CF1CEF-6FE3-4893-9210-D84A4D071B57}" dt="2025-08-25T05:46:29.728" v="268" actId="255"/>
        <pc:sldMkLst>
          <pc:docMk/>
          <pc:sldMk cId="1920872252" sldId="263"/>
        </pc:sldMkLst>
        <pc:spChg chg="add mod">
          <ac:chgData name="Manish Kumar" userId="ac141ad10d464d5c" providerId="LiveId" clId="{B7CF1CEF-6FE3-4893-9210-D84A4D071B57}" dt="2025-08-25T05:45:49.931" v="264" actId="2711"/>
          <ac:spMkLst>
            <pc:docMk/>
            <pc:sldMk cId="1920872252" sldId="263"/>
            <ac:spMk id="2" creationId="{28E366B2-2868-7FE1-E278-798C6630BEB9}"/>
          </ac:spMkLst>
        </pc:spChg>
        <pc:spChg chg="add mod">
          <ac:chgData name="Manish Kumar" userId="ac141ad10d464d5c" providerId="LiveId" clId="{B7CF1CEF-6FE3-4893-9210-D84A4D071B57}" dt="2025-08-25T05:46:29.728" v="268" actId="255"/>
          <ac:spMkLst>
            <pc:docMk/>
            <pc:sldMk cId="1920872252" sldId="263"/>
            <ac:spMk id="3" creationId="{6A9C49A9-E5C1-281A-15B0-32B7BD729CF0}"/>
          </ac:spMkLst>
        </pc:spChg>
      </pc:sldChg>
      <pc:sldChg chg="addSp modSp new mod">
        <pc:chgData name="Manish Kumar" userId="ac141ad10d464d5c" providerId="LiveId" clId="{B7CF1CEF-6FE3-4893-9210-D84A4D071B57}" dt="2025-08-25T05:49:45.837" v="299" actId="20577"/>
        <pc:sldMkLst>
          <pc:docMk/>
          <pc:sldMk cId="2655800165" sldId="264"/>
        </pc:sldMkLst>
        <pc:spChg chg="add mod">
          <ac:chgData name="Manish Kumar" userId="ac141ad10d464d5c" providerId="LiveId" clId="{B7CF1CEF-6FE3-4893-9210-D84A4D071B57}" dt="2025-08-25T05:49:45.837" v="299" actId="20577"/>
          <ac:spMkLst>
            <pc:docMk/>
            <pc:sldMk cId="2655800165" sldId="264"/>
            <ac:spMk id="3" creationId="{59EFCF0A-692A-EA38-CB2A-F8EFDCC7B540}"/>
          </ac:spMkLst>
        </pc:spChg>
        <pc:graphicFrameChg chg="add mod modGraphic">
          <ac:chgData name="Manish Kumar" userId="ac141ad10d464d5c" providerId="LiveId" clId="{B7CF1CEF-6FE3-4893-9210-D84A4D071B57}" dt="2025-08-25T05:48:46.686" v="275" actId="14100"/>
          <ac:graphicFrameMkLst>
            <pc:docMk/>
            <pc:sldMk cId="2655800165" sldId="264"/>
            <ac:graphicFrameMk id="2" creationId="{3CE6BDA2-0537-CA4A-0D5F-090A3798AFF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72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6747">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736646" y="1315844"/>
            <a:ext cx="5670590" cy="2801813"/>
          </a:xfrm>
          <a:prstGeom prst="rect">
            <a:avLst/>
          </a:prstGeom>
          <a:noFill/>
          <a:ln/>
        </p:spPr>
        <p:txBody>
          <a:bodyPr wrap="none" lIns="0" tIns="0" rIns="0" bIns="0" rtlCol="0" anchor="t"/>
          <a:lstStyle/>
          <a:p>
            <a:pPr marL="0" indent="0" algn="ctr">
              <a:lnSpc>
                <a:spcPts val="5550"/>
              </a:lnSpc>
              <a:buNone/>
            </a:pPr>
            <a:r>
              <a:rPr lang="en-US" sz="9600" b="1" dirty="0">
                <a:solidFill>
                  <a:srgbClr val="006747"/>
                </a:solidFill>
                <a:latin typeface="Times New Roman" panose="02020603050405020304" pitchFamily="18" charset="0"/>
                <a:ea typeface="Noto Serif SC Bold" pitchFamily="34" charset="-122"/>
                <a:cs typeface="Times New Roman" panose="02020603050405020304" pitchFamily="18" charset="0"/>
              </a:rPr>
              <a:t>ERP Portal</a:t>
            </a:r>
            <a:endParaRPr lang="en-US" sz="96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A3362E0-DB40-9F13-A4D4-EDB24E6E720D}"/>
              </a:ext>
            </a:extLst>
          </p:cNvPr>
          <p:cNvSpPr txBox="1"/>
          <p:nvPr/>
        </p:nvSpPr>
        <p:spPr>
          <a:xfrm>
            <a:off x="487680" y="5561237"/>
            <a:ext cx="8165666" cy="1938992"/>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Presented by-</a:t>
            </a:r>
            <a:endParaRPr lang="en-IN" sz="3000" b="1" dirty="0">
              <a:latin typeface="Times New Roman" panose="02020603050405020304" pitchFamily="18" charset="0"/>
              <a:cs typeface="Times New Roman" panose="02020603050405020304" pitchFamily="18" charset="0"/>
            </a:endParaRPr>
          </a:p>
          <a:p>
            <a:r>
              <a:rPr lang="en-IN" sz="3000" b="1" dirty="0">
                <a:latin typeface="Times New Roman" panose="02020603050405020304" pitchFamily="18" charset="0"/>
                <a:cs typeface="Times New Roman" panose="02020603050405020304" pitchFamily="18" charset="0"/>
              </a:rPr>
              <a:t>                         Monty Sharma</a:t>
            </a:r>
          </a:p>
          <a:p>
            <a:r>
              <a:rPr lang="en-IN" sz="3000" b="1" dirty="0">
                <a:latin typeface="Times New Roman" panose="02020603050405020304" pitchFamily="18" charset="0"/>
                <a:cs typeface="Times New Roman" panose="02020603050405020304" pitchFamily="18" charset="0"/>
              </a:rPr>
              <a:t>                         Manish Kumar</a:t>
            </a:r>
          </a:p>
          <a:p>
            <a:r>
              <a:rPr lang="en-IN" sz="3000" b="1" dirty="0">
                <a:latin typeface="Times New Roman" panose="02020603050405020304" pitchFamily="18" charset="0"/>
                <a:cs typeface="Times New Roman" panose="02020603050405020304" pitchFamily="18" charset="0"/>
              </a:rPr>
              <a:t>                         Mohd Kasif Khan</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65DC9-AA56-8D80-66C7-5EB8388410A6}"/>
              </a:ext>
            </a:extLst>
          </p:cNvPr>
          <p:cNvPicPr>
            <a:picLocks noChangeAspect="1"/>
          </p:cNvPicPr>
          <p:nvPr/>
        </p:nvPicPr>
        <p:blipFill>
          <a:blip r:embed="rId2"/>
          <a:srcRect t="15396" b="5336"/>
          <a:stretch>
            <a:fillRect/>
          </a:stretch>
        </p:blipFill>
        <p:spPr>
          <a:xfrm>
            <a:off x="809625" y="1583472"/>
            <a:ext cx="13011150" cy="5798635"/>
          </a:xfrm>
          <a:prstGeom prst="rect">
            <a:avLst/>
          </a:prstGeom>
        </p:spPr>
      </p:pic>
    </p:spTree>
    <p:extLst>
      <p:ext uri="{BB962C8B-B14F-4D97-AF65-F5344CB8AC3E}">
        <p14:creationId xmlns:p14="http://schemas.microsoft.com/office/powerpoint/2010/main" val="1552924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A7ED0-8451-CF2C-F6D3-4841F2E7DE9E}"/>
              </a:ext>
            </a:extLst>
          </p:cNvPr>
          <p:cNvPicPr>
            <a:picLocks noChangeAspect="1"/>
          </p:cNvPicPr>
          <p:nvPr/>
        </p:nvPicPr>
        <p:blipFill>
          <a:blip r:embed="rId2"/>
          <a:srcRect t="15244" b="8079"/>
          <a:stretch>
            <a:fillRect/>
          </a:stretch>
        </p:blipFill>
        <p:spPr>
          <a:xfrm>
            <a:off x="809625" y="1572322"/>
            <a:ext cx="13011150" cy="5609063"/>
          </a:xfrm>
          <a:prstGeom prst="rect">
            <a:avLst/>
          </a:prstGeom>
        </p:spPr>
      </p:pic>
    </p:spTree>
    <p:extLst>
      <p:ext uri="{BB962C8B-B14F-4D97-AF65-F5344CB8AC3E}">
        <p14:creationId xmlns:p14="http://schemas.microsoft.com/office/powerpoint/2010/main" val="1922100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8E03C-0A9C-1647-5893-47F56CE7AB77}"/>
              </a:ext>
            </a:extLst>
          </p:cNvPr>
          <p:cNvPicPr>
            <a:picLocks noChangeAspect="1"/>
          </p:cNvPicPr>
          <p:nvPr/>
        </p:nvPicPr>
        <p:blipFill>
          <a:blip r:embed="rId2"/>
          <a:srcRect t="15244" b="5335"/>
          <a:stretch>
            <a:fillRect/>
          </a:stretch>
        </p:blipFill>
        <p:spPr>
          <a:xfrm>
            <a:off x="809625" y="1572322"/>
            <a:ext cx="13011150" cy="5809785"/>
          </a:xfrm>
          <a:prstGeom prst="rect">
            <a:avLst/>
          </a:prstGeom>
        </p:spPr>
      </p:pic>
    </p:spTree>
    <p:extLst>
      <p:ext uri="{BB962C8B-B14F-4D97-AF65-F5344CB8AC3E}">
        <p14:creationId xmlns:p14="http://schemas.microsoft.com/office/powerpoint/2010/main" val="246325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424595" y="680225"/>
            <a:ext cx="7781211" cy="1204332"/>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Times New Roman" panose="02020603050405020304" pitchFamily="18" charset="0"/>
                <a:ea typeface="Noto Serif SC Bold" pitchFamily="34" charset="-122"/>
                <a:cs typeface="Times New Roman" panose="02020603050405020304" pitchFamily="18" charset="0"/>
              </a:rPr>
              <a:t>Conclusion &amp; Future Scope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2051824" y="3267307"/>
            <a:ext cx="11784787" cy="1664024"/>
          </a:xfrm>
          <a:prstGeom prst="rect">
            <a:avLst/>
          </a:prstGeom>
          <a:noFill/>
          <a:ln/>
        </p:spPr>
        <p:txBody>
          <a:bodyPr wrap="square" lIns="0" tIns="0" rIns="0" bIns="0" rtlCol="0" anchor="t"/>
          <a:lstStyle/>
          <a:p>
            <a:r>
              <a:rPr lang="en-US" sz="3000" dirty="0">
                <a:solidFill>
                  <a:schemeClr val="bg1"/>
                </a:solidFill>
                <a:latin typeface="Times New Roman" panose="02020603050405020304" pitchFamily="18" charset="0"/>
                <a:cs typeface="Times New Roman" panose="02020603050405020304" pitchFamily="18" charset="0"/>
              </a:rPr>
              <a:t>The ERP system will simplify academic and administrative workflows.</a:t>
            </a:r>
          </a:p>
          <a:p>
            <a:r>
              <a:rPr lang="en-US" sz="3000" dirty="0">
                <a:solidFill>
                  <a:schemeClr val="bg1"/>
                </a:solidFill>
                <a:latin typeface="Times New Roman" panose="02020603050405020304" pitchFamily="18" charset="0"/>
                <a:cs typeface="Times New Roman" panose="02020603050405020304" pitchFamily="18" charset="0"/>
              </a:rPr>
              <a:t>MERN technology provides </a:t>
            </a:r>
            <a:r>
              <a:rPr lang="en-US" sz="3000" b="1" dirty="0">
                <a:solidFill>
                  <a:schemeClr val="bg1"/>
                </a:solidFill>
                <a:latin typeface="Times New Roman" panose="02020603050405020304" pitchFamily="18" charset="0"/>
                <a:cs typeface="Times New Roman" panose="02020603050405020304" pitchFamily="18" charset="0"/>
              </a:rPr>
              <a:t>scalability, speed, and flexibility</a:t>
            </a:r>
            <a:r>
              <a:rPr lang="en-US" sz="3000" dirty="0">
                <a:solidFill>
                  <a:schemeClr val="bg1"/>
                </a:solidFill>
                <a:latin typeface="Times New Roman" panose="02020603050405020304" pitchFamily="18" charset="0"/>
                <a:cs typeface="Times New Roman" panose="02020603050405020304" pitchFamily="18" charset="0"/>
              </a:rPr>
              <a:t>.</a:t>
            </a:r>
          </a:p>
          <a:p>
            <a:pPr marL="0" indent="0" algn="ctr">
              <a:lnSpc>
                <a:spcPts val="2850"/>
              </a:lnSpc>
              <a:buNone/>
            </a:pPr>
            <a:endParaRPr lang="en-US" sz="3000" dirty="0">
              <a:latin typeface="Times New Roman" panose="02020603050405020304" pitchFamily="18" charset="0"/>
              <a:cs typeface="Times New Roman" panose="02020603050405020304" pitchFamily="18" charset="0"/>
            </a:endParaRPr>
          </a:p>
        </p:txBody>
      </p:sp>
      <p:sp>
        <p:nvSpPr>
          <p:cNvPr id="4" name="Text 2"/>
          <p:cNvSpPr/>
          <p:nvPr/>
        </p:nvSpPr>
        <p:spPr>
          <a:xfrm>
            <a:off x="793790" y="6021659"/>
            <a:ext cx="13042821" cy="1527716"/>
          </a:xfrm>
          <a:prstGeom prst="rect">
            <a:avLst/>
          </a:prstGeom>
          <a:noFill/>
          <a:ln/>
        </p:spPr>
        <p:txBody>
          <a:bodyPr wrap="none" lIns="0" tIns="0" rIns="0" bIns="0" rtlCol="0" anchor="t"/>
          <a:lstStyle/>
          <a:p>
            <a:pPr marL="0" indent="0" algn="ctr">
              <a:lnSpc>
                <a:spcPts val="2850"/>
              </a:lnSpc>
              <a:buNone/>
            </a:pPr>
            <a:r>
              <a:rPr lang="en-US" sz="6000" dirty="0">
                <a:solidFill>
                  <a:srgbClr val="FFFFFF"/>
                </a:solidFill>
                <a:latin typeface="Times New Roman" panose="02020603050405020304" pitchFamily="18" charset="0"/>
                <a:ea typeface="Geist" pitchFamily="34" charset="-122"/>
                <a:cs typeface="Times New Roman" panose="02020603050405020304" pitchFamily="18" charset="0"/>
              </a:rPr>
              <a:t>Thank You!</a:t>
            </a:r>
            <a:endParaRPr lang="en-US" sz="6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914400"/>
            <a:ext cx="7556421" cy="1683834"/>
          </a:xfrm>
          <a:prstGeom prst="rect">
            <a:avLst/>
          </a:prstGeom>
          <a:noFill/>
          <a:ln/>
        </p:spPr>
        <p:txBody>
          <a:bodyPr wrap="square" lIns="0" tIns="0" rIns="0" bIns="0" rtlCol="0" anchor="t"/>
          <a:lstStyle/>
          <a:p>
            <a:pPr marL="0" indent="0" algn="l">
              <a:lnSpc>
                <a:spcPts val="5550"/>
              </a:lnSpc>
              <a:buNone/>
            </a:pPr>
            <a:r>
              <a:rPr lang="en-US" sz="4800" b="1" dirty="0">
                <a:solidFill>
                  <a:srgbClr val="006747"/>
                </a:solidFill>
                <a:latin typeface="Times New Roman" panose="02020603050405020304" pitchFamily="18" charset="0"/>
                <a:ea typeface="Noto Serif SC Bold" pitchFamily="34" charset="-122"/>
                <a:cs typeface="Times New Roman" panose="02020603050405020304" pitchFamily="18" charset="0"/>
              </a:rPr>
              <a:t>Introduction to the ERP Portal</a:t>
            </a:r>
            <a:endParaRPr lang="en-US" sz="4800" dirty="0">
              <a:latin typeface="Times New Roman" panose="02020603050405020304" pitchFamily="18" charset="0"/>
              <a:cs typeface="Times New Roman" panose="02020603050405020304" pitchFamily="18" charset="0"/>
            </a:endParaRPr>
          </a:p>
        </p:txBody>
      </p:sp>
      <p:sp>
        <p:nvSpPr>
          <p:cNvPr id="4" name="Text 1"/>
          <p:cNvSpPr/>
          <p:nvPr/>
        </p:nvSpPr>
        <p:spPr>
          <a:xfrm>
            <a:off x="6280190" y="2988528"/>
            <a:ext cx="7556421" cy="4326672"/>
          </a:xfrm>
          <a:prstGeom prst="rect">
            <a:avLst/>
          </a:prstGeom>
          <a:noFill/>
          <a:ln/>
        </p:spPr>
        <p:txBody>
          <a:bodyPr wrap="square" lIns="0" tIns="0" rIns="0" bIns="0" rtlCol="0" anchor="t"/>
          <a:lstStyle/>
          <a:p>
            <a:pPr marL="0" indent="0" algn="l">
              <a:lnSpc>
                <a:spcPts val="2850"/>
              </a:lnSpc>
              <a:buNone/>
            </a:pPr>
            <a:r>
              <a:rPr lang="en-US" sz="2400" dirty="0">
                <a:solidFill>
                  <a:srgbClr val="4B4A4A"/>
                </a:solidFill>
                <a:latin typeface="Times New Roman" panose="02020603050405020304" pitchFamily="18" charset="0"/>
                <a:ea typeface="Geist" pitchFamily="34" charset="-122"/>
                <a:cs typeface="Times New Roman" panose="02020603050405020304" pitchFamily="18" charset="0"/>
              </a:rPr>
              <a:t>An ERP (Enterprise Resource Planning) portal is a comprehensive system designed to manage and integrate core business processes. Our project aims to streamline academic and administrative tasks such as student information, staff management, attendance, and fee collection, addressing key pain points in educational institutions.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07463"/>
            <a:ext cx="7205186" cy="708779"/>
          </a:xfrm>
          <a:prstGeom prst="rect">
            <a:avLst/>
          </a:prstGeom>
          <a:noFill/>
          <a:ln/>
        </p:spPr>
        <p:txBody>
          <a:bodyPr wrap="none" lIns="0" tIns="0" rIns="0" bIns="0" rtlCol="0" anchor="t"/>
          <a:lstStyle/>
          <a:p>
            <a:pPr marL="0" indent="0" algn="l">
              <a:lnSpc>
                <a:spcPts val="5550"/>
              </a:lnSpc>
              <a:buNone/>
            </a:pPr>
            <a:r>
              <a:rPr lang="en-US" sz="4800" b="1" dirty="0">
                <a:solidFill>
                  <a:srgbClr val="006747"/>
                </a:solidFill>
                <a:latin typeface="Times New Roman" panose="02020603050405020304" pitchFamily="18" charset="0"/>
                <a:ea typeface="Noto Serif SC Bold" pitchFamily="34" charset="-122"/>
                <a:cs typeface="Times New Roman" panose="02020603050405020304" pitchFamily="18" charset="0"/>
              </a:rPr>
              <a:t>Technology Stack: MERN</a:t>
            </a:r>
            <a:endParaRPr lang="en-US" sz="4800" dirty="0">
              <a:latin typeface="Times New Roman" panose="02020603050405020304" pitchFamily="18" charset="0"/>
              <a:cs typeface="Times New Roman" panose="02020603050405020304" pitchFamily="18" charset="0"/>
            </a:endParaRPr>
          </a:p>
        </p:txBody>
      </p:sp>
      <p:sp>
        <p:nvSpPr>
          <p:cNvPr id="3" name="Shape 1"/>
          <p:cNvSpPr/>
          <p:nvPr/>
        </p:nvSpPr>
        <p:spPr>
          <a:xfrm>
            <a:off x="793790" y="2769870"/>
            <a:ext cx="6407944" cy="1322189"/>
          </a:xfrm>
          <a:prstGeom prst="roundRect">
            <a:avLst>
              <a:gd name="adj" fmla="val 15440"/>
            </a:avLst>
          </a:prstGeom>
          <a:solidFill>
            <a:srgbClr val="D1EFE4"/>
          </a:solidFill>
          <a:ln w="7620">
            <a:solidFill>
              <a:srgbClr val="B7D5CA"/>
            </a:solidFill>
            <a:prstDash val="solid"/>
          </a:ln>
        </p:spPr>
      </p:sp>
      <p:sp>
        <p:nvSpPr>
          <p:cNvPr id="4" name="Text 2"/>
          <p:cNvSpPr/>
          <p:nvPr/>
        </p:nvSpPr>
        <p:spPr>
          <a:xfrm>
            <a:off x="1028224" y="30043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MongoDB</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1028224" y="3494723"/>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Flexible NoSQL database for scalable data storage.</a:t>
            </a:r>
            <a:endParaRPr lang="en-US" sz="1750" dirty="0">
              <a:latin typeface="Times New Roman" panose="02020603050405020304" pitchFamily="18" charset="0"/>
              <a:cs typeface="Times New Roman" panose="02020603050405020304" pitchFamily="18" charset="0"/>
            </a:endParaRPr>
          </a:p>
        </p:txBody>
      </p:sp>
      <p:sp>
        <p:nvSpPr>
          <p:cNvPr id="6" name="Shape 4"/>
          <p:cNvSpPr/>
          <p:nvPr/>
        </p:nvSpPr>
        <p:spPr>
          <a:xfrm>
            <a:off x="7428548" y="2769870"/>
            <a:ext cx="6408063" cy="1322189"/>
          </a:xfrm>
          <a:prstGeom prst="roundRect">
            <a:avLst>
              <a:gd name="adj" fmla="val 15440"/>
            </a:avLst>
          </a:prstGeom>
          <a:solidFill>
            <a:srgbClr val="D1EFE4"/>
          </a:solidFill>
          <a:ln w="7620">
            <a:solidFill>
              <a:srgbClr val="B7D5CA"/>
            </a:solidFill>
            <a:prstDash val="solid"/>
          </a:ln>
        </p:spPr>
      </p:sp>
      <p:sp>
        <p:nvSpPr>
          <p:cNvPr id="7" name="Text 5"/>
          <p:cNvSpPr/>
          <p:nvPr/>
        </p:nvSpPr>
        <p:spPr>
          <a:xfrm>
            <a:off x="7662982" y="300430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Express.js</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7662982" y="3494723"/>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Robust backend web framework for Node.js.</a:t>
            </a:r>
            <a:endParaRPr lang="en-US" sz="1750" dirty="0">
              <a:latin typeface="Times New Roman" panose="02020603050405020304" pitchFamily="18" charset="0"/>
              <a:cs typeface="Times New Roman" panose="02020603050405020304" pitchFamily="18" charset="0"/>
            </a:endParaRPr>
          </a:p>
        </p:txBody>
      </p:sp>
      <p:sp>
        <p:nvSpPr>
          <p:cNvPr id="9" name="Shape 7"/>
          <p:cNvSpPr/>
          <p:nvPr/>
        </p:nvSpPr>
        <p:spPr>
          <a:xfrm>
            <a:off x="793790" y="4318873"/>
            <a:ext cx="6407944" cy="1322189"/>
          </a:xfrm>
          <a:prstGeom prst="roundRect">
            <a:avLst>
              <a:gd name="adj" fmla="val 15440"/>
            </a:avLst>
          </a:prstGeom>
          <a:solidFill>
            <a:srgbClr val="D1EFE4"/>
          </a:solidFill>
          <a:ln w="7620">
            <a:solidFill>
              <a:srgbClr val="B7D5CA"/>
            </a:solidFill>
            <a:prstDash val="solid"/>
          </a:ln>
        </p:spPr>
      </p:sp>
      <p:sp>
        <p:nvSpPr>
          <p:cNvPr id="10" name="Text 8"/>
          <p:cNvSpPr/>
          <p:nvPr/>
        </p:nvSpPr>
        <p:spPr>
          <a:xfrm>
            <a:off x="1028224" y="45533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React.js</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1028224" y="5043726"/>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Dynamic frontend library for interactive UIs.</a:t>
            </a:r>
            <a:endParaRPr lang="en-US" sz="1750" dirty="0">
              <a:latin typeface="Times New Roman" panose="02020603050405020304" pitchFamily="18" charset="0"/>
              <a:cs typeface="Times New Roman" panose="02020603050405020304" pitchFamily="18" charset="0"/>
            </a:endParaRPr>
          </a:p>
        </p:txBody>
      </p:sp>
      <p:sp>
        <p:nvSpPr>
          <p:cNvPr id="12" name="Shape 10"/>
          <p:cNvSpPr/>
          <p:nvPr/>
        </p:nvSpPr>
        <p:spPr>
          <a:xfrm>
            <a:off x="7428548" y="4318873"/>
            <a:ext cx="6408063" cy="1322189"/>
          </a:xfrm>
          <a:prstGeom prst="roundRect">
            <a:avLst>
              <a:gd name="adj" fmla="val 15440"/>
            </a:avLst>
          </a:prstGeom>
          <a:solidFill>
            <a:srgbClr val="D1EFE4"/>
          </a:solidFill>
          <a:ln w="7620">
            <a:solidFill>
              <a:srgbClr val="B7D5CA"/>
            </a:solidFill>
            <a:prstDash val="solid"/>
          </a:ln>
        </p:spPr>
      </p:sp>
      <p:sp>
        <p:nvSpPr>
          <p:cNvPr id="13" name="Text 11"/>
          <p:cNvSpPr/>
          <p:nvPr/>
        </p:nvSpPr>
        <p:spPr>
          <a:xfrm>
            <a:off x="7662982" y="45533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Node.js</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7662982" y="5043726"/>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Efficient JavaScript runtime for server-side logic.</a:t>
            </a:r>
            <a:endParaRPr lang="en-US" sz="1750" dirty="0">
              <a:latin typeface="Times New Roman" panose="02020603050405020304" pitchFamily="18" charset="0"/>
              <a:cs typeface="Times New Roman" panose="02020603050405020304" pitchFamily="18" charset="0"/>
            </a:endParaRPr>
          </a:p>
        </p:txBody>
      </p:sp>
      <p:sp>
        <p:nvSpPr>
          <p:cNvPr id="15" name="Text 13"/>
          <p:cNvSpPr/>
          <p:nvPr/>
        </p:nvSpPr>
        <p:spPr>
          <a:xfrm>
            <a:off x="793790" y="589621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B4A4A"/>
                </a:solidFill>
                <a:latin typeface="Times New Roman" panose="02020603050405020304" pitchFamily="18" charset="0"/>
                <a:ea typeface="Geist" pitchFamily="34" charset="-122"/>
                <a:cs typeface="Times New Roman" panose="02020603050405020304" pitchFamily="18" charset="0"/>
              </a:rPr>
              <a:t>We chose MERN for its scalability, rapid development capabilities, and modern UI potential, complemented by tools like Bootstrap, JWT, and Redux.</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1BFB40-F806-E088-3CBD-CD039B493A37}"/>
              </a:ext>
            </a:extLst>
          </p:cNvPr>
          <p:cNvSpPr txBox="1"/>
          <p:nvPr/>
        </p:nvSpPr>
        <p:spPr>
          <a:xfrm>
            <a:off x="1260086" y="1227900"/>
            <a:ext cx="7761993" cy="830997"/>
          </a:xfrm>
          <a:prstGeom prst="rect">
            <a:avLst/>
          </a:prstGeom>
          <a:noFill/>
        </p:spPr>
        <p:txBody>
          <a:bodyPr wrap="square">
            <a:spAutoFit/>
          </a:bodyPr>
          <a:lstStyle/>
          <a:p>
            <a:r>
              <a:rPr lang="en-US" sz="4800" b="1" dirty="0">
                <a:latin typeface="Times New Roman" panose="02020603050405020304" pitchFamily="18" charset="0"/>
                <a:cs typeface="Times New Roman" panose="02020603050405020304" pitchFamily="18" charset="0"/>
              </a:rPr>
              <a:t>Aims of an ERP Portal</a:t>
            </a:r>
            <a:r>
              <a:rPr lang="en-US" sz="4800" dirty="0">
                <a:latin typeface="Times New Roman" panose="02020603050405020304" pitchFamily="18" charset="0"/>
                <a:cs typeface="Times New Roman" panose="02020603050405020304" pitchFamily="18" charset="0"/>
              </a:rPr>
              <a:t> </a:t>
            </a:r>
            <a:endParaRPr lang="en-IN" sz="4800" dirty="0">
              <a:latin typeface="Times New Roman" panose="02020603050405020304" pitchFamily="18" charset="0"/>
              <a:cs typeface="Times New Roman" panose="02020603050405020304" pitchFamily="18" charset="0"/>
            </a:endParaRPr>
          </a:p>
        </p:txBody>
      </p:sp>
      <p:sp>
        <p:nvSpPr>
          <p:cNvPr id="17" name="Rectangle 8">
            <a:extLst>
              <a:ext uri="{FF2B5EF4-FFF2-40B4-BE49-F238E27FC236}">
                <a16:creationId xmlns:a16="http://schemas.microsoft.com/office/drawing/2014/main" id="{BC518B88-D9F4-ED9D-31F1-A1BDFDCC8A38}"/>
              </a:ext>
            </a:extLst>
          </p:cNvPr>
          <p:cNvSpPr>
            <a:spLocks noChangeArrowheads="1"/>
          </p:cNvSpPr>
          <p:nvPr/>
        </p:nvSpPr>
        <p:spPr bwMode="auto">
          <a:xfrm>
            <a:off x="836341" y="1989751"/>
            <a:ext cx="12326451" cy="556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Processes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Combine academic and administrative tasks on a single platform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Streamline Operations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Automate routine activities (attendance, fees, records)</a:t>
            </a:r>
          </a:p>
          <a:p>
            <a:pPr lvl="0" eaLnBrk="0" fontAlgn="base" hangingPunct="0">
              <a:lnSpc>
                <a:spcPct val="150000"/>
              </a:lnSpc>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Voice Enabled ERP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lang="en-US" dirty="0"/>
              <a:t> </a:t>
            </a:r>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Voice-Enabled ERP</a:t>
            </a:r>
            <a:r>
              <a:rPr lang="en-US" sz="2400" dirty="0">
                <a:latin typeface="Times New Roman" panose="02020603050405020304" pitchFamily="18" charset="0"/>
                <a:cs typeface="Times New Roman" panose="02020603050405020304" pitchFamily="18" charset="0"/>
              </a:rPr>
              <a:t> allows users to control and access ERP functions </a:t>
            </a:r>
          </a:p>
          <a:p>
            <a:pPr lvl="0" eaLnBrk="0" fontAlgn="base" hangingPunct="0">
              <a:lnSpc>
                <a:spcPct val="150000"/>
              </a:lnSpc>
              <a:spcBef>
                <a:spcPct val="0"/>
              </a:spcBef>
              <a:spcAft>
                <a:spcPct val="0"/>
              </a:spcAft>
            </a:pPr>
            <a:r>
              <a:rPr lang="en-US" sz="2400" dirty="0">
                <a:latin typeface="Times New Roman" panose="02020603050405020304" pitchFamily="18" charset="0"/>
                <a:cs typeface="Times New Roman" panose="02020603050405020304" pitchFamily="18" charset="0"/>
              </a:rPr>
              <a:t>                                          using speech commands, a operations faster, hands-free, </a:t>
            </a:r>
          </a:p>
          <a:p>
            <a:pPr lvl="0" eaLnBrk="0" fontAlgn="base" hangingPunct="0">
              <a:lnSpc>
                <a:spcPct val="150000"/>
              </a:lnSpc>
              <a:spcBef>
                <a:spcPct val="0"/>
              </a:spcBef>
              <a:spcAft>
                <a:spcPct val="0"/>
              </a:spcAft>
            </a:pPr>
            <a:r>
              <a:rPr lang="en-US" sz="2400" dirty="0">
                <a:latin typeface="Times New Roman" panose="02020603050405020304" pitchFamily="18" charset="0"/>
                <a:cs typeface="Times New Roman" panose="02020603050405020304" pitchFamily="18" charset="0"/>
              </a:rPr>
              <a:t>                                           and more accessible.</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Accuracy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Reduce manual errors in data handling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Centralized Data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Maintain student &amp; staff information in one place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Transparency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Provide clear access to reports and records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Decision Making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Support management with real-time data insights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Access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Enable role-based dashboards for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Admin,Teacher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Principal,Cordinator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87462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58283"/>
            <a:ext cx="6895624" cy="925551"/>
          </a:xfrm>
          <a:prstGeom prst="rect">
            <a:avLst/>
          </a:prstGeom>
          <a:noFill/>
          <a:ln/>
        </p:spPr>
        <p:txBody>
          <a:bodyPr wrap="none" lIns="0" tIns="0" rIns="0" bIns="0" rtlCol="0" anchor="t"/>
          <a:lstStyle/>
          <a:p>
            <a:pPr marL="0" indent="0" algn="l">
              <a:lnSpc>
                <a:spcPts val="5550"/>
              </a:lnSpc>
              <a:buNone/>
            </a:pPr>
            <a:r>
              <a:rPr lang="en-US" sz="4450" b="1" dirty="0">
                <a:solidFill>
                  <a:srgbClr val="006747"/>
                </a:solidFill>
                <a:latin typeface="Noto Serif SC Bold" pitchFamily="34" charset="0"/>
                <a:ea typeface="Noto Serif SC Bold" pitchFamily="34" charset="-122"/>
                <a:cs typeface="Times New Roman" panose="02020603050405020304" pitchFamily="18" charset="0"/>
              </a:rPr>
              <a:t>Modules</a:t>
            </a:r>
            <a:endParaRPr lang="en-US" sz="4450" dirty="0"/>
          </a:p>
        </p:txBody>
      </p:sp>
      <p:sp>
        <p:nvSpPr>
          <p:cNvPr id="3" name="Shape 1"/>
          <p:cNvSpPr/>
          <p:nvPr/>
        </p:nvSpPr>
        <p:spPr>
          <a:xfrm>
            <a:off x="793790" y="2674620"/>
            <a:ext cx="4196358" cy="2085142"/>
          </a:xfrm>
          <a:prstGeom prst="roundRect">
            <a:avLst>
              <a:gd name="adj" fmla="val 7017"/>
            </a:avLst>
          </a:prstGeom>
          <a:solidFill>
            <a:srgbClr val="E5F9F2">
              <a:alpha val="95000"/>
            </a:srgbClr>
          </a:solidFill>
          <a:ln w="30480">
            <a:solidFill>
              <a:srgbClr val="B7D5CA"/>
            </a:solidFill>
            <a:prstDash val="solid"/>
          </a:ln>
        </p:spPr>
      </p:sp>
      <p:sp>
        <p:nvSpPr>
          <p:cNvPr id="4" name="Shape 2"/>
          <p:cNvSpPr/>
          <p:nvPr/>
        </p:nvSpPr>
        <p:spPr>
          <a:xfrm>
            <a:off x="763310" y="2674620"/>
            <a:ext cx="121920" cy="2085142"/>
          </a:xfrm>
          <a:prstGeom prst="roundRect">
            <a:avLst>
              <a:gd name="adj" fmla="val 167442"/>
            </a:avLst>
          </a:prstGeom>
          <a:solidFill>
            <a:srgbClr val="006747"/>
          </a:solidFill>
          <a:ln/>
        </p:spPr>
      </p:sp>
      <p:sp>
        <p:nvSpPr>
          <p:cNvPr id="5" name="Text 3"/>
          <p:cNvSpPr/>
          <p:nvPr/>
        </p:nvSpPr>
        <p:spPr>
          <a:xfrm>
            <a:off x="1142524" y="2931914"/>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Admin Portal</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1142524" y="3640575"/>
            <a:ext cx="3590330" cy="861894"/>
          </a:xfrm>
          <a:prstGeom prst="rect">
            <a:avLst/>
          </a:prstGeom>
          <a:noFill/>
          <a:ln/>
        </p:spPr>
        <p:txBody>
          <a:bodyPr wrap="square" lIns="0" tIns="0" rIns="0" bIns="0" rtlCol="0" anchor="t"/>
          <a:lstStyle/>
          <a:p>
            <a:pPr>
              <a:lnSpc>
                <a:spcPts val="2850"/>
              </a:lnSpc>
            </a:pPr>
            <a:r>
              <a:rPr lang="en-US" dirty="0">
                <a:latin typeface="Times New Roman" panose="02020603050405020304" pitchFamily="18" charset="0"/>
                <a:cs typeface="Times New Roman" panose="02020603050405020304" pitchFamily="18" charset="0"/>
              </a:rPr>
              <a:t>Centralized dashboard for managing students, teachers, employees, attendance, and schedules.</a:t>
            </a:r>
            <a:endParaRPr lang="en-US" sz="1750" dirty="0">
              <a:latin typeface="Times New Roman" panose="02020603050405020304" pitchFamily="18" charset="0"/>
              <a:cs typeface="Times New Roman" panose="02020603050405020304" pitchFamily="18" charset="0"/>
            </a:endParaRPr>
          </a:p>
        </p:txBody>
      </p:sp>
      <p:sp>
        <p:nvSpPr>
          <p:cNvPr id="7" name="Shape 5"/>
          <p:cNvSpPr/>
          <p:nvPr/>
        </p:nvSpPr>
        <p:spPr>
          <a:xfrm>
            <a:off x="5216962" y="2674620"/>
            <a:ext cx="4196358" cy="2085142"/>
          </a:xfrm>
          <a:prstGeom prst="roundRect">
            <a:avLst>
              <a:gd name="adj" fmla="val 7017"/>
            </a:avLst>
          </a:prstGeom>
          <a:solidFill>
            <a:srgbClr val="E5F9F2">
              <a:alpha val="95000"/>
            </a:srgbClr>
          </a:solidFill>
          <a:ln w="30480">
            <a:solidFill>
              <a:srgbClr val="B7D5CA"/>
            </a:solidFill>
            <a:prstDash val="solid"/>
          </a:ln>
        </p:spPr>
      </p:sp>
      <p:sp>
        <p:nvSpPr>
          <p:cNvPr id="8" name="Shape 6"/>
          <p:cNvSpPr/>
          <p:nvPr/>
        </p:nvSpPr>
        <p:spPr>
          <a:xfrm>
            <a:off x="5186482" y="2674620"/>
            <a:ext cx="121920" cy="2085142"/>
          </a:xfrm>
          <a:prstGeom prst="roundRect">
            <a:avLst>
              <a:gd name="adj" fmla="val 167442"/>
            </a:avLst>
          </a:prstGeom>
          <a:solidFill>
            <a:srgbClr val="006747"/>
          </a:solidFill>
          <a:ln/>
        </p:spPr>
      </p:sp>
      <p:sp>
        <p:nvSpPr>
          <p:cNvPr id="9" name="Text 7"/>
          <p:cNvSpPr/>
          <p:nvPr/>
        </p:nvSpPr>
        <p:spPr>
          <a:xfrm>
            <a:off x="5565696" y="2931914"/>
            <a:ext cx="3590330" cy="708660"/>
          </a:xfrm>
          <a:prstGeom prst="rect">
            <a:avLst/>
          </a:prstGeom>
          <a:noFill/>
          <a:ln/>
        </p:spPr>
        <p:txBody>
          <a:bodyPr wrap="square" lIns="0" tIns="0" rIns="0" bIns="0" rtlCol="0" anchor="t"/>
          <a:lstStyle/>
          <a:p>
            <a:pPr marL="0" indent="0" algn="l">
              <a:lnSpc>
                <a:spcPts val="2750"/>
              </a:lnSpc>
              <a:buNone/>
            </a:pPr>
            <a:r>
              <a:rPr lang="en-US" sz="2200" dirty="0">
                <a:latin typeface="Times New Roman" panose="02020603050405020304" pitchFamily="18" charset="0"/>
                <a:cs typeface="Times New Roman" panose="02020603050405020304" pitchFamily="18" charset="0"/>
              </a:rPr>
              <a:t>Principal Portal</a:t>
            </a:r>
          </a:p>
        </p:txBody>
      </p:sp>
      <p:sp>
        <p:nvSpPr>
          <p:cNvPr id="10" name="Text 8"/>
          <p:cNvSpPr/>
          <p:nvPr/>
        </p:nvSpPr>
        <p:spPr>
          <a:xfrm>
            <a:off x="5565696" y="3776663"/>
            <a:ext cx="3590330" cy="725805"/>
          </a:xfrm>
          <a:prstGeom prst="rect">
            <a:avLst/>
          </a:prstGeom>
          <a:noFill/>
          <a:ln/>
        </p:spPr>
        <p:txBody>
          <a:bodyPr wrap="square" lIns="0" tIns="0" rIns="0" bIns="0" rtlCol="0" anchor="t"/>
          <a:lstStyle/>
          <a:p>
            <a:pPr>
              <a:lnSpc>
                <a:spcPts val="2850"/>
              </a:lnSpc>
            </a:pPr>
            <a:r>
              <a:rPr lang="en-US" dirty="0">
                <a:latin typeface="Times New Roman" panose="02020603050405020304" pitchFamily="18" charset="0"/>
                <a:cs typeface="Times New Roman" panose="02020603050405020304" pitchFamily="18" charset="0"/>
              </a:rPr>
              <a:t>Centralized oversight of student and teacher activities.</a:t>
            </a:r>
          </a:p>
        </p:txBody>
      </p:sp>
      <p:sp>
        <p:nvSpPr>
          <p:cNvPr id="11" name="Shape 9"/>
          <p:cNvSpPr/>
          <p:nvPr/>
        </p:nvSpPr>
        <p:spPr>
          <a:xfrm>
            <a:off x="9640133" y="2674620"/>
            <a:ext cx="4196358" cy="2085142"/>
          </a:xfrm>
          <a:prstGeom prst="roundRect">
            <a:avLst>
              <a:gd name="adj" fmla="val 7017"/>
            </a:avLst>
          </a:prstGeom>
          <a:solidFill>
            <a:srgbClr val="E5F9F2">
              <a:alpha val="95000"/>
            </a:srgbClr>
          </a:solidFill>
          <a:ln w="30480">
            <a:solidFill>
              <a:srgbClr val="B7D5CA"/>
            </a:solidFill>
            <a:prstDash val="solid"/>
          </a:ln>
        </p:spPr>
      </p:sp>
      <p:sp>
        <p:nvSpPr>
          <p:cNvPr id="12" name="Shape 10"/>
          <p:cNvSpPr/>
          <p:nvPr/>
        </p:nvSpPr>
        <p:spPr>
          <a:xfrm>
            <a:off x="9609653" y="2674620"/>
            <a:ext cx="121920" cy="2085142"/>
          </a:xfrm>
          <a:prstGeom prst="roundRect">
            <a:avLst>
              <a:gd name="adj" fmla="val 167442"/>
            </a:avLst>
          </a:prstGeom>
          <a:solidFill>
            <a:srgbClr val="006747"/>
          </a:solidFill>
          <a:ln/>
        </p:spPr>
      </p:sp>
      <p:sp>
        <p:nvSpPr>
          <p:cNvPr id="13" name="Text 11"/>
          <p:cNvSpPr/>
          <p:nvPr/>
        </p:nvSpPr>
        <p:spPr>
          <a:xfrm>
            <a:off x="9988868" y="2931914"/>
            <a:ext cx="3590330" cy="708660"/>
          </a:xfrm>
          <a:prstGeom prst="rect">
            <a:avLst/>
          </a:prstGeom>
          <a:noFill/>
          <a:ln/>
        </p:spPr>
        <p:txBody>
          <a:bodyPr wrap="squar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Teacher Portal</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9988868" y="3776663"/>
            <a:ext cx="3590330" cy="725805"/>
          </a:xfrm>
          <a:prstGeom prst="rect">
            <a:avLst/>
          </a:prstGeom>
          <a:noFill/>
          <a:ln/>
        </p:spPr>
        <p:txBody>
          <a:bodyPr wrap="square" lIns="0" tIns="0" rIns="0" bIns="0" rtlCol="0" anchor="t"/>
          <a:lstStyle/>
          <a:p>
            <a:pPr>
              <a:lnSpc>
                <a:spcPts val="2850"/>
              </a:lnSpc>
            </a:pPr>
            <a:r>
              <a:rPr lang="en-US" dirty="0">
                <a:latin typeface="Times New Roman" panose="02020603050405020304" pitchFamily="18" charset="0"/>
                <a:cs typeface="Times New Roman" panose="02020603050405020304" pitchFamily="18" charset="0"/>
              </a:rPr>
              <a:t>Efficient tools for managing student attendance and progress.</a:t>
            </a:r>
          </a:p>
        </p:txBody>
      </p:sp>
      <p:sp>
        <p:nvSpPr>
          <p:cNvPr id="15" name="Shape 13"/>
          <p:cNvSpPr/>
          <p:nvPr/>
        </p:nvSpPr>
        <p:spPr>
          <a:xfrm>
            <a:off x="793790" y="4986576"/>
            <a:ext cx="6407944" cy="1730812"/>
          </a:xfrm>
          <a:prstGeom prst="roundRect">
            <a:avLst>
              <a:gd name="adj" fmla="val 8453"/>
            </a:avLst>
          </a:prstGeom>
          <a:solidFill>
            <a:srgbClr val="E5F9F2">
              <a:alpha val="95000"/>
            </a:srgbClr>
          </a:solidFill>
          <a:ln w="30480">
            <a:solidFill>
              <a:srgbClr val="B7D5CA"/>
            </a:solidFill>
            <a:prstDash val="solid"/>
          </a:ln>
        </p:spPr>
      </p:sp>
      <p:sp>
        <p:nvSpPr>
          <p:cNvPr id="16" name="Shape 14"/>
          <p:cNvSpPr/>
          <p:nvPr/>
        </p:nvSpPr>
        <p:spPr>
          <a:xfrm>
            <a:off x="763310" y="4986576"/>
            <a:ext cx="121920" cy="1730812"/>
          </a:xfrm>
          <a:prstGeom prst="roundRect">
            <a:avLst>
              <a:gd name="adj" fmla="val 167442"/>
            </a:avLst>
          </a:prstGeom>
          <a:solidFill>
            <a:srgbClr val="006747"/>
          </a:solidFill>
          <a:ln/>
        </p:spPr>
      </p:sp>
      <p:sp>
        <p:nvSpPr>
          <p:cNvPr id="17" name="Text 15"/>
          <p:cNvSpPr/>
          <p:nvPr/>
        </p:nvSpPr>
        <p:spPr>
          <a:xfrm>
            <a:off x="1142524" y="5243870"/>
            <a:ext cx="3944779" cy="354330"/>
          </a:xfrm>
          <a:prstGeom prst="rect">
            <a:avLst/>
          </a:prstGeom>
          <a:noFill/>
          <a:ln/>
        </p:spPr>
        <p:txBody>
          <a:bodyPr wrap="none" lIns="0" tIns="0" rIns="0" bIns="0" rtlCol="0" anchor="t"/>
          <a:lstStyle/>
          <a:p>
            <a:pPr marL="0" indent="0" algn="l">
              <a:lnSpc>
                <a:spcPts val="2750"/>
              </a:lnSpc>
              <a:buNone/>
            </a:pPr>
            <a:r>
              <a:rPr lang="en-US" sz="2200" b="1" dirty="0">
                <a:solidFill>
                  <a:srgbClr val="4B4A4A"/>
                </a:solidFill>
                <a:latin typeface="Times New Roman" panose="02020603050405020304" pitchFamily="18" charset="0"/>
                <a:ea typeface="Noto Serif SC Bold" pitchFamily="34" charset="-122"/>
                <a:cs typeface="Times New Roman" panose="02020603050405020304" pitchFamily="18" charset="0"/>
              </a:rPr>
              <a:t>Coordinator Portal</a:t>
            </a:r>
            <a:endParaRPr lang="en-US" sz="2200" dirty="0">
              <a:latin typeface="Times New Roman" panose="02020603050405020304" pitchFamily="18" charset="0"/>
              <a:cs typeface="Times New Roman" panose="02020603050405020304" pitchFamily="18" charset="0"/>
            </a:endParaRPr>
          </a:p>
        </p:txBody>
      </p:sp>
      <p:sp>
        <p:nvSpPr>
          <p:cNvPr id="18" name="Text 16"/>
          <p:cNvSpPr/>
          <p:nvPr/>
        </p:nvSpPr>
        <p:spPr>
          <a:xfrm>
            <a:off x="1142524" y="5734288"/>
            <a:ext cx="5801916" cy="725805"/>
          </a:xfrm>
          <a:prstGeom prst="rect">
            <a:avLst/>
          </a:prstGeom>
          <a:noFill/>
          <a:ln/>
        </p:spPr>
        <p:txBody>
          <a:bodyPr wrap="square" lIns="0" tIns="0" rIns="0" bIns="0" rtlCol="0" anchor="t"/>
          <a:lstStyle/>
          <a:p>
            <a:pPr>
              <a:lnSpc>
                <a:spcPts val="2850"/>
              </a:lnSpc>
            </a:pPr>
            <a:r>
              <a:rPr lang="en-US" dirty="0">
                <a:latin typeface="Times New Roman" panose="02020603050405020304" pitchFamily="18" charset="0"/>
                <a:cs typeface="Times New Roman" panose="02020603050405020304" pitchFamily="18" charset="0"/>
              </a:rPr>
              <a:t>Seamless management of student inquiries and admissions.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E366B2-2868-7FE1-E278-798C6630BEB9}"/>
              </a:ext>
            </a:extLst>
          </p:cNvPr>
          <p:cNvSpPr txBox="1"/>
          <p:nvPr/>
        </p:nvSpPr>
        <p:spPr>
          <a:xfrm>
            <a:off x="1226634" y="479502"/>
            <a:ext cx="1105085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Mapped SDG (Sustainable Development Goal)</a:t>
            </a:r>
          </a:p>
        </p:txBody>
      </p:sp>
      <p:sp>
        <p:nvSpPr>
          <p:cNvPr id="3" name="TextBox 2">
            <a:extLst>
              <a:ext uri="{FF2B5EF4-FFF2-40B4-BE49-F238E27FC236}">
                <a16:creationId xmlns:a16="http://schemas.microsoft.com/office/drawing/2014/main" id="{6A9C49A9-E5C1-281A-15B0-32B7BD729CF0}"/>
              </a:ext>
            </a:extLst>
          </p:cNvPr>
          <p:cNvSpPr txBox="1"/>
          <p:nvPr/>
        </p:nvSpPr>
        <p:spPr>
          <a:xfrm>
            <a:off x="747132" y="2163337"/>
            <a:ext cx="11864897"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SDG 4: Quality Education</a:t>
            </a:r>
            <a:r>
              <a:rPr lang="en-US" sz="2400" dirty="0">
                <a:latin typeface="Times New Roman" panose="02020603050405020304" pitchFamily="18" charset="0"/>
                <a:cs typeface="Times New Roman" panose="02020603050405020304" pitchFamily="18" charset="0"/>
              </a:rPr>
              <a:t> – Enhancing learning management and administration.</a:t>
            </a:r>
          </a:p>
          <a:p>
            <a:r>
              <a:rPr lang="en-US" sz="2400" b="1" dirty="0">
                <a:latin typeface="Times New Roman" panose="02020603050405020304" pitchFamily="18" charset="0"/>
                <a:cs typeface="Times New Roman" panose="02020603050405020304" pitchFamily="18" charset="0"/>
              </a:rPr>
              <a:t>SDG 9: Industry, Innovation, and Infrastructure</a:t>
            </a:r>
            <a:r>
              <a:rPr lang="en-US" sz="2400" dirty="0">
                <a:latin typeface="Times New Roman" panose="02020603050405020304" pitchFamily="18" charset="0"/>
                <a:cs typeface="Times New Roman" panose="02020603050405020304" pitchFamily="18" charset="0"/>
              </a:rPr>
              <a:t> – Building a modern, scalable ERP system.</a:t>
            </a:r>
          </a:p>
          <a:p>
            <a:r>
              <a:rPr lang="en-US" sz="2400" b="1" dirty="0">
                <a:latin typeface="Times New Roman" panose="02020603050405020304" pitchFamily="18" charset="0"/>
                <a:cs typeface="Times New Roman" panose="02020603050405020304" pitchFamily="18" charset="0"/>
              </a:rPr>
              <a:t>SDG 8: Decent Work and Economic Growth</a:t>
            </a:r>
            <a:r>
              <a:rPr lang="en-US" sz="2400" dirty="0">
                <a:latin typeface="Times New Roman" panose="02020603050405020304" pitchFamily="18" charset="0"/>
                <a:cs typeface="Times New Roman" panose="02020603050405020304" pitchFamily="18" charset="0"/>
              </a:rPr>
              <a:t> – By improving organizational efficiency.</a:t>
            </a:r>
          </a:p>
        </p:txBody>
      </p:sp>
    </p:spTree>
    <p:extLst>
      <p:ext uri="{BB962C8B-B14F-4D97-AF65-F5344CB8AC3E}">
        <p14:creationId xmlns:p14="http://schemas.microsoft.com/office/powerpoint/2010/main" val="192087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E6BDA2-0537-CA4A-0D5F-090A3798AFFB}"/>
              </a:ext>
            </a:extLst>
          </p:cNvPr>
          <p:cNvGraphicFramePr>
            <a:graphicFrameLocks noGrp="1"/>
          </p:cNvGraphicFramePr>
          <p:nvPr>
            <p:extLst>
              <p:ext uri="{D42A27DB-BD31-4B8C-83A1-F6EECF244321}">
                <p14:modId xmlns:p14="http://schemas.microsoft.com/office/powerpoint/2010/main" val="1605500649"/>
              </p:ext>
            </p:extLst>
          </p:nvPr>
        </p:nvGraphicFramePr>
        <p:xfrm>
          <a:off x="1006475" y="1962614"/>
          <a:ext cx="12617450" cy="5586761"/>
        </p:xfrm>
        <a:graphic>
          <a:graphicData uri="http://schemas.openxmlformats.org/drawingml/2006/table">
            <a:tbl>
              <a:tblPr/>
              <a:tblGrid>
                <a:gridCol w="6308725">
                  <a:extLst>
                    <a:ext uri="{9D8B030D-6E8A-4147-A177-3AD203B41FA5}">
                      <a16:colId xmlns:a16="http://schemas.microsoft.com/office/drawing/2014/main" val="30600193"/>
                    </a:ext>
                  </a:extLst>
                </a:gridCol>
                <a:gridCol w="6308725">
                  <a:extLst>
                    <a:ext uri="{9D8B030D-6E8A-4147-A177-3AD203B41FA5}">
                      <a16:colId xmlns:a16="http://schemas.microsoft.com/office/drawing/2014/main" val="117881786"/>
                    </a:ext>
                  </a:extLst>
                </a:gridCol>
              </a:tblGrid>
              <a:tr h="616471">
                <a:tc>
                  <a:txBody>
                    <a:bodyPr/>
                    <a:lstStyle/>
                    <a:p>
                      <a:pPr algn="l" fontAlgn="b">
                        <a:lnSpc>
                          <a:spcPts val="1200"/>
                        </a:lnSpc>
                        <a:buNone/>
                      </a:pPr>
                      <a:r>
                        <a:rPr lang="en-IN" b="1">
                          <a:solidFill>
                            <a:srgbClr val="0D0D0D"/>
                          </a:solidFill>
                          <a:effectLst/>
                        </a:rPr>
                        <a:t>Phase</a:t>
                      </a:r>
                    </a:p>
                  </a:txBody>
                  <a:tcPr anchor="b">
                    <a:lnL w="12700" cap="flat" cmpd="sng" algn="ctr">
                      <a:solidFill>
                        <a:srgbClr val="30232A"/>
                      </a:solidFill>
                      <a:prstDash val="solid"/>
                      <a:round/>
                      <a:headEnd type="none" w="med" len="med"/>
                      <a:tailEnd type="none" w="med" len="med"/>
                    </a:lnL>
                    <a:lnR w="12700" cap="flat" cmpd="sng" algn="ctr">
                      <a:solidFill>
                        <a:srgbClr val="E0212A"/>
                      </a:solidFill>
                      <a:prstDash val="solid"/>
                      <a:round/>
                      <a:headEnd type="none" w="med" len="med"/>
                      <a:tailEnd type="none" w="med" len="med"/>
                    </a:lnR>
                    <a:lnT w="12700" cap="flat" cmpd="sng" algn="ctr">
                      <a:solidFill>
                        <a:srgbClr val="30232A"/>
                      </a:solidFill>
                      <a:prstDash val="solid"/>
                      <a:round/>
                      <a:headEnd type="none" w="med" len="med"/>
                      <a:tailEnd type="none" w="med" len="med"/>
                    </a:lnT>
                    <a:lnB w="12700" cap="flat" cmpd="sng" algn="ctr">
                      <a:solidFill>
                        <a:srgbClr val="C01A8B"/>
                      </a:solidFill>
                      <a:prstDash val="solid"/>
                      <a:round/>
                      <a:headEnd type="none" w="med" len="med"/>
                      <a:tailEnd type="none" w="med" len="med"/>
                    </a:lnB>
                    <a:solidFill>
                      <a:srgbClr val="FFFFFF"/>
                    </a:solidFill>
                  </a:tcPr>
                </a:tc>
                <a:tc>
                  <a:txBody>
                    <a:bodyPr/>
                    <a:lstStyle/>
                    <a:p>
                      <a:pPr algn="l" fontAlgn="b">
                        <a:lnSpc>
                          <a:spcPts val="1200"/>
                        </a:lnSpc>
                        <a:buNone/>
                      </a:pPr>
                      <a:r>
                        <a:rPr lang="en-IN" b="1">
                          <a:solidFill>
                            <a:srgbClr val="0D0D0D"/>
                          </a:solidFill>
                          <a:effectLst/>
                        </a:rPr>
                        <a:t>Timeline</a:t>
                      </a:r>
                    </a:p>
                  </a:txBody>
                  <a:tcPr anchor="b">
                    <a:lnL w="12700" cap="flat" cmpd="sng" algn="ctr">
                      <a:solidFill>
                        <a:srgbClr val="E0212A"/>
                      </a:solidFill>
                      <a:prstDash val="solid"/>
                      <a:round/>
                      <a:headEnd type="none" w="med" len="med"/>
                      <a:tailEnd type="none" w="med" len="med"/>
                    </a:lnL>
                    <a:lnR w="12700" cap="flat" cmpd="sng" algn="ctr">
                      <a:solidFill>
                        <a:srgbClr val="E0212A"/>
                      </a:solidFill>
                      <a:prstDash val="solid"/>
                      <a:round/>
                      <a:headEnd type="none" w="med" len="med"/>
                      <a:tailEnd type="none" w="med" len="med"/>
                    </a:lnR>
                    <a:lnT w="12700" cap="flat" cmpd="sng" algn="ctr">
                      <a:solidFill>
                        <a:srgbClr val="E0212A"/>
                      </a:solidFill>
                      <a:prstDash val="solid"/>
                      <a:round/>
                      <a:headEnd type="none" w="med" len="med"/>
                      <a:tailEnd type="none" w="med" len="med"/>
                    </a:lnT>
                    <a:lnB w="12700" cap="flat" cmpd="sng" algn="ctr">
                      <a:solidFill>
                        <a:srgbClr val="801E8B"/>
                      </a:solidFill>
                      <a:prstDash val="solid"/>
                      <a:round/>
                      <a:headEnd type="none" w="med" len="med"/>
                      <a:tailEnd type="none" w="med" len="med"/>
                    </a:lnB>
                    <a:solidFill>
                      <a:srgbClr val="FFFFFF"/>
                    </a:solidFill>
                  </a:tcPr>
                </a:tc>
                <a:extLst>
                  <a:ext uri="{0D108BD9-81ED-4DB2-BD59-A6C34878D82A}">
                    <a16:rowId xmlns:a16="http://schemas.microsoft.com/office/drawing/2014/main" val="1020651190"/>
                  </a:ext>
                </a:extLst>
              </a:tr>
              <a:tr h="924705">
                <a:tc>
                  <a:txBody>
                    <a:bodyPr/>
                    <a:lstStyle/>
                    <a:p>
                      <a:pPr algn="l" fontAlgn="base">
                        <a:buNone/>
                      </a:pPr>
                      <a:r>
                        <a:rPr lang="en-IN">
                          <a:effectLst/>
                        </a:rPr>
                        <a:t>Problem Identification</a:t>
                      </a:r>
                    </a:p>
                  </a:txBody>
                  <a:tcPr anchor="ctr">
                    <a:lnL w="12700" cap="flat" cmpd="sng" algn="ctr">
                      <a:solidFill>
                        <a:srgbClr val="C01A8B"/>
                      </a:solidFill>
                      <a:prstDash val="solid"/>
                      <a:round/>
                      <a:headEnd type="none" w="med" len="med"/>
                      <a:tailEnd type="none" w="med" len="med"/>
                    </a:lnL>
                    <a:lnR w="12700" cap="flat" cmpd="sng" algn="ctr">
                      <a:solidFill>
                        <a:srgbClr val="801E8B"/>
                      </a:solidFill>
                      <a:prstDash val="solid"/>
                      <a:round/>
                      <a:headEnd type="none" w="med" len="med"/>
                      <a:tailEnd type="none" w="med" len="med"/>
                    </a:lnR>
                    <a:lnT w="12700" cap="flat" cmpd="sng" algn="ctr">
                      <a:solidFill>
                        <a:srgbClr val="C01A8B"/>
                      </a:solidFill>
                      <a:prstDash val="solid"/>
                      <a:round/>
                      <a:headEnd type="none" w="med" len="med"/>
                      <a:tailEnd type="none" w="med" len="med"/>
                    </a:lnT>
                    <a:lnB w="12700" cap="flat" cmpd="sng" algn="ctr">
                      <a:solidFill>
                        <a:srgbClr val="905C44"/>
                      </a:solidFill>
                      <a:prstDash val="solid"/>
                      <a:round/>
                      <a:headEnd type="none" w="med" len="med"/>
                      <a:tailEnd type="none" w="med" len="med"/>
                    </a:lnB>
                    <a:solidFill>
                      <a:srgbClr val="FFFFFF"/>
                    </a:solidFill>
                  </a:tcPr>
                </a:tc>
                <a:tc>
                  <a:txBody>
                    <a:bodyPr/>
                    <a:lstStyle/>
                    <a:p>
                      <a:pPr algn="l" fontAlgn="base">
                        <a:buNone/>
                      </a:pPr>
                      <a:r>
                        <a:rPr lang="en-IN" dirty="0">
                          <a:effectLst/>
                        </a:rPr>
                        <a:t>Month 1</a:t>
                      </a:r>
                    </a:p>
                  </a:txBody>
                  <a:tcPr anchor="ctr">
                    <a:lnL w="12700" cap="flat" cmpd="sng" algn="ctr">
                      <a:solidFill>
                        <a:srgbClr val="801E8B"/>
                      </a:solidFill>
                      <a:prstDash val="solid"/>
                      <a:round/>
                      <a:headEnd type="none" w="med" len="med"/>
                      <a:tailEnd type="none" w="med" len="med"/>
                    </a:lnL>
                    <a:lnR w="12700" cap="flat" cmpd="sng" algn="ctr">
                      <a:solidFill>
                        <a:srgbClr val="801E8B"/>
                      </a:solidFill>
                      <a:prstDash val="solid"/>
                      <a:round/>
                      <a:headEnd type="none" w="med" len="med"/>
                      <a:tailEnd type="none" w="med" len="med"/>
                    </a:lnR>
                    <a:lnT w="12700" cap="flat" cmpd="sng" algn="ctr">
                      <a:solidFill>
                        <a:srgbClr val="801E8B"/>
                      </a:solidFill>
                      <a:prstDash val="solid"/>
                      <a:round/>
                      <a:headEnd type="none" w="med" len="med"/>
                      <a:tailEnd type="none" w="med" len="med"/>
                    </a:lnT>
                    <a:lnB w="12700" cap="flat" cmpd="sng" algn="ctr">
                      <a:solidFill>
                        <a:srgbClr val="D05E44"/>
                      </a:solidFill>
                      <a:prstDash val="solid"/>
                      <a:round/>
                      <a:headEnd type="none" w="med" len="med"/>
                      <a:tailEnd type="none" w="med" len="med"/>
                    </a:lnB>
                    <a:solidFill>
                      <a:srgbClr val="FFFFFF"/>
                    </a:solidFill>
                  </a:tcPr>
                </a:tc>
                <a:extLst>
                  <a:ext uri="{0D108BD9-81ED-4DB2-BD59-A6C34878D82A}">
                    <a16:rowId xmlns:a16="http://schemas.microsoft.com/office/drawing/2014/main" val="1339457235"/>
                  </a:ext>
                </a:extLst>
              </a:tr>
              <a:tr h="924705">
                <a:tc>
                  <a:txBody>
                    <a:bodyPr/>
                    <a:lstStyle/>
                    <a:p>
                      <a:pPr algn="l" fontAlgn="base">
                        <a:buNone/>
                      </a:pPr>
                      <a:r>
                        <a:rPr lang="en-IN">
                          <a:effectLst/>
                        </a:rPr>
                        <a:t>Requirement Analysis &amp; System Design</a:t>
                      </a:r>
                    </a:p>
                  </a:txBody>
                  <a:tcPr anchor="ctr">
                    <a:lnL w="12700" cap="flat" cmpd="sng" algn="ctr">
                      <a:solidFill>
                        <a:srgbClr val="905C44"/>
                      </a:solidFill>
                      <a:prstDash val="solid"/>
                      <a:round/>
                      <a:headEnd type="none" w="med" len="med"/>
                      <a:tailEnd type="none" w="med" len="med"/>
                    </a:lnL>
                    <a:lnR w="12700" cap="flat" cmpd="sng" algn="ctr">
                      <a:solidFill>
                        <a:srgbClr val="D05E44"/>
                      </a:solidFill>
                      <a:prstDash val="solid"/>
                      <a:round/>
                      <a:headEnd type="none" w="med" len="med"/>
                      <a:tailEnd type="none" w="med" len="med"/>
                    </a:lnR>
                    <a:lnT w="12700" cap="flat" cmpd="sng" algn="ctr">
                      <a:solidFill>
                        <a:srgbClr val="905C44"/>
                      </a:solidFill>
                      <a:prstDash val="solid"/>
                      <a:round/>
                      <a:headEnd type="none" w="med" len="med"/>
                      <a:tailEnd type="none" w="med" len="med"/>
                    </a:lnT>
                    <a:lnB w="12700" cap="flat" cmpd="sng" algn="ctr">
                      <a:solidFill>
                        <a:srgbClr val="D06744"/>
                      </a:solidFill>
                      <a:prstDash val="solid"/>
                      <a:round/>
                      <a:headEnd type="none" w="med" len="med"/>
                      <a:tailEnd type="none" w="med" len="med"/>
                    </a:lnB>
                    <a:solidFill>
                      <a:srgbClr val="FFFFFF"/>
                    </a:solidFill>
                  </a:tcPr>
                </a:tc>
                <a:tc>
                  <a:txBody>
                    <a:bodyPr/>
                    <a:lstStyle/>
                    <a:p>
                      <a:pPr algn="l" fontAlgn="base">
                        <a:buNone/>
                      </a:pPr>
                      <a:r>
                        <a:rPr lang="en-IN">
                          <a:effectLst/>
                        </a:rPr>
                        <a:t>Month 1–2</a:t>
                      </a:r>
                    </a:p>
                  </a:txBody>
                  <a:tcPr anchor="ctr">
                    <a:lnL w="12700" cap="flat" cmpd="sng" algn="ctr">
                      <a:solidFill>
                        <a:srgbClr val="D05E44"/>
                      </a:solidFill>
                      <a:prstDash val="solid"/>
                      <a:round/>
                      <a:headEnd type="none" w="med" len="med"/>
                      <a:tailEnd type="none" w="med" len="med"/>
                    </a:lnL>
                    <a:lnR w="12700" cap="flat" cmpd="sng" algn="ctr">
                      <a:solidFill>
                        <a:srgbClr val="D05E44"/>
                      </a:solidFill>
                      <a:prstDash val="solid"/>
                      <a:round/>
                      <a:headEnd type="none" w="med" len="med"/>
                      <a:tailEnd type="none" w="med" len="med"/>
                    </a:lnR>
                    <a:lnT w="12700" cap="flat" cmpd="sng" algn="ctr">
                      <a:solidFill>
                        <a:srgbClr val="D05E44"/>
                      </a:solidFill>
                      <a:prstDash val="solid"/>
                      <a:round/>
                      <a:headEnd type="none" w="med" len="med"/>
                      <a:tailEnd type="none" w="med" len="med"/>
                    </a:lnT>
                    <a:lnB w="12700" cap="flat" cmpd="sng" algn="ctr">
                      <a:solidFill>
                        <a:srgbClr val="907544"/>
                      </a:solidFill>
                      <a:prstDash val="solid"/>
                      <a:round/>
                      <a:headEnd type="none" w="med" len="med"/>
                      <a:tailEnd type="none" w="med" len="med"/>
                    </a:lnB>
                    <a:solidFill>
                      <a:srgbClr val="FFFFFF"/>
                    </a:solidFill>
                  </a:tcPr>
                </a:tc>
                <a:extLst>
                  <a:ext uri="{0D108BD9-81ED-4DB2-BD59-A6C34878D82A}">
                    <a16:rowId xmlns:a16="http://schemas.microsoft.com/office/drawing/2014/main" val="1316277782"/>
                  </a:ext>
                </a:extLst>
              </a:tr>
              <a:tr h="924705">
                <a:tc>
                  <a:txBody>
                    <a:bodyPr/>
                    <a:lstStyle/>
                    <a:p>
                      <a:pPr algn="l" fontAlgn="base">
                        <a:buNone/>
                      </a:pPr>
                      <a:r>
                        <a:rPr lang="en-IN">
                          <a:effectLst/>
                        </a:rPr>
                        <a:t>Implementation (Coding)</a:t>
                      </a:r>
                    </a:p>
                  </a:txBody>
                  <a:tcPr anchor="ctr">
                    <a:lnL w="12700" cap="flat" cmpd="sng" algn="ctr">
                      <a:solidFill>
                        <a:srgbClr val="D06744"/>
                      </a:solidFill>
                      <a:prstDash val="solid"/>
                      <a:round/>
                      <a:headEnd type="none" w="med" len="med"/>
                      <a:tailEnd type="none" w="med" len="med"/>
                    </a:lnL>
                    <a:lnR w="12700" cap="flat" cmpd="sng" algn="ctr">
                      <a:solidFill>
                        <a:srgbClr val="907544"/>
                      </a:solidFill>
                      <a:prstDash val="solid"/>
                      <a:round/>
                      <a:headEnd type="none" w="med" len="med"/>
                      <a:tailEnd type="none" w="med" len="med"/>
                    </a:lnR>
                    <a:lnT w="12700" cap="flat" cmpd="sng" algn="ctr">
                      <a:solidFill>
                        <a:srgbClr val="D06744"/>
                      </a:solidFill>
                      <a:prstDash val="solid"/>
                      <a:round/>
                      <a:headEnd type="none" w="med" len="med"/>
                      <a:tailEnd type="none" w="med" len="med"/>
                    </a:lnT>
                    <a:lnB w="12700" cap="flat" cmpd="sng" algn="ctr">
                      <a:solidFill>
                        <a:srgbClr val="906E44"/>
                      </a:solidFill>
                      <a:prstDash val="solid"/>
                      <a:round/>
                      <a:headEnd type="none" w="med" len="med"/>
                      <a:tailEnd type="none" w="med" len="med"/>
                    </a:lnB>
                    <a:solidFill>
                      <a:srgbClr val="FFFFFF"/>
                    </a:solidFill>
                  </a:tcPr>
                </a:tc>
                <a:tc>
                  <a:txBody>
                    <a:bodyPr/>
                    <a:lstStyle/>
                    <a:p>
                      <a:pPr algn="l" fontAlgn="base">
                        <a:buNone/>
                      </a:pPr>
                      <a:r>
                        <a:rPr lang="en-IN">
                          <a:effectLst/>
                        </a:rPr>
                        <a:t>Month 2–4</a:t>
                      </a:r>
                    </a:p>
                  </a:txBody>
                  <a:tcPr anchor="ctr">
                    <a:lnL w="12700" cap="flat" cmpd="sng" algn="ctr">
                      <a:solidFill>
                        <a:srgbClr val="907544"/>
                      </a:solidFill>
                      <a:prstDash val="solid"/>
                      <a:round/>
                      <a:headEnd type="none" w="med" len="med"/>
                      <a:tailEnd type="none" w="med" len="med"/>
                    </a:lnL>
                    <a:lnR w="12700" cap="flat" cmpd="sng" algn="ctr">
                      <a:solidFill>
                        <a:srgbClr val="907544"/>
                      </a:solidFill>
                      <a:prstDash val="solid"/>
                      <a:round/>
                      <a:headEnd type="none" w="med" len="med"/>
                      <a:tailEnd type="none" w="med" len="med"/>
                    </a:lnR>
                    <a:lnT w="12700" cap="flat" cmpd="sng" algn="ctr">
                      <a:solidFill>
                        <a:srgbClr val="907544"/>
                      </a:solidFill>
                      <a:prstDash val="solid"/>
                      <a:round/>
                      <a:headEnd type="none" w="med" len="med"/>
                      <a:tailEnd type="none" w="med" len="med"/>
                    </a:lnT>
                    <a:lnB w="12700" cap="flat" cmpd="sng" algn="ctr">
                      <a:solidFill>
                        <a:srgbClr val="907444"/>
                      </a:solidFill>
                      <a:prstDash val="solid"/>
                      <a:round/>
                      <a:headEnd type="none" w="med" len="med"/>
                      <a:tailEnd type="none" w="med" len="med"/>
                    </a:lnB>
                    <a:solidFill>
                      <a:srgbClr val="FFFFFF"/>
                    </a:solidFill>
                  </a:tcPr>
                </a:tc>
                <a:extLst>
                  <a:ext uri="{0D108BD9-81ED-4DB2-BD59-A6C34878D82A}">
                    <a16:rowId xmlns:a16="http://schemas.microsoft.com/office/drawing/2014/main" val="1680488881"/>
                  </a:ext>
                </a:extLst>
              </a:tr>
              <a:tr h="924705">
                <a:tc>
                  <a:txBody>
                    <a:bodyPr/>
                    <a:lstStyle/>
                    <a:p>
                      <a:pPr algn="l" fontAlgn="base">
                        <a:buNone/>
                      </a:pPr>
                      <a:r>
                        <a:rPr lang="en-IN">
                          <a:effectLst/>
                        </a:rPr>
                        <a:t>Testing &amp; Debugging</a:t>
                      </a:r>
                    </a:p>
                  </a:txBody>
                  <a:tcPr anchor="ctr">
                    <a:lnL w="12700" cap="flat" cmpd="sng" algn="ctr">
                      <a:solidFill>
                        <a:srgbClr val="906E44"/>
                      </a:solidFill>
                      <a:prstDash val="solid"/>
                      <a:round/>
                      <a:headEnd type="none" w="med" len="med"/>
                      <a:tailEnd type="none" w="med" len="med"/>
                    </a:lnL>
                    <a:lnR w="12700" cap="flat" cmpd="sng" algn="ctr">
                      <a:solidFill>
                        <a:srgbClr val="907444"/>
                      </a:solidFill>
                      <a:prstDash val="solid"/>
                      <a:round/>
                      <a:headEnd type="none" w="med" len="med"/>
                      <a:tailEnd type="none" w="med" len="med"/>
                    </a:lnR>
                    <a:lnT w="12700" cap="flat" cmpd="sng" algn="ctr">
                      <a:solidFill>
                        <a:srgbClr val="906E44"/>
                      </a:solidFill>
                      <a:prstDash val="solid"/>
                      <a:round/>
                      <a:headEnd type="none" w="med" len="med"/>
                      <a:tailEnd type="none" w="med" len="med"/>
                    </a:lnT>
                    <a:lnB w="12700" cap="flat" cmpd="sng" algn="ctr">
                      <a:solidFill>
                        <a:srgbClr val="805E1C"/>
                      </a:solidFill>
                      <a:prstDash val="solid"/>
                      <a:round/>
                      <a:headEnd type="none" w="med" len="med"/>
                      <a:tailEnd type="none" w="med" len="med"/>
                    </a:lnB>
                    <a:solidFill>
                      <a:srgbClr val="FFFFFF"/>
                    </a:solidFill>
                  </a:tcPr>
                </a:tc>
                <a:tc>
                  <a:txBody>
                    <a:bodyPr/>
                    <a:lstStyle/>
                    <a:p>
                      <a:pPr algn="l" fontAlgn="base">
                        <a:buNone/>
                      </a:pPr>
                      <a:r>
                        <a:rPr lang="en-IN">
                          <a:effectLst/>
                        </a:rPr>
                        <a:t>Month 4–5</a:t>
                      </a:r>
                    </a:p>
                  </a:txBody>
                  <a:tcPr anchor="ctr">
                    <a:lnL w="12700" cap="flat" cmpd="sng" algn="ctr">
                      <a:solidFill>
                        <a:srgbClr val="907444"/>
                      </a:solidFill>
                      <a:prstDash val="solid"/>
                      <a:round/>
                      <a:headEnd type="none" w="med" len="med"/>
                      <a:tailEnd type="none" w="med" len="med"/>
                    </a:lnL>
                    <a:lnR w="12700" cap="flat" cmpd="sng" algn="ctr">
                      <a:solidFill>
                        <a:srgbClr val="907444"/>
                      </a:solidFill>
                      <a:prstDash val="solid"/>
                      <a:round/>
                      <a:headEnd type="none" w="med" len="med"/>
                      <a:tailEnd type="none" w="med" len="med"/>
                    </a:lnR>
                    <a:lnT w="12700" cap="flat" cmpd="sng" algn="ctr">
                      <a:solidFill>
                        <a:srgbClr val="907444"/>
                      </a:solidFill>
                      <a:prstDash val="solid"/>
                      <a:round/>
                      <a:headEnd type="none" w="med" len="med"/>
                      <a:tailEnd type="none" w="med" len="med"/>
                    </a:lnT>
                    <a:lnB w="12700" cap="flat" cmpd="sng" algn="ctr">
                      <a:solidFill>
                        <a:srgbClr val="805E1C"/>
                      </a:solidFill>
                      <a:prstDash val="solid"/>
                      <a:round/>
                      <a:headEnd type="none" w="med" len="med"/>
                      <a:tailEnd type="none" w="med" len="med"/>
                    </a:lnB>
                    <a:solidFill>
                      <a:srgbClr val="FFFFFF"/>
                    </a:solidFill>
                  </a:tcPr>
                </a:tc>
                <a:extLst>
                  <a:ext uri="{0D108BD9-81ED-4DB2-BD59-A6C34878D82A}">
                    <a16:rowId xmlns:a16="http://schemas.microsoft.com/office/drawing/2014/main" val="3054255763"/>
                  </a:ext>
                </a:extLst>
              </a:tr>
              <a:tr h="1271470">
                <a:tc>
                  <a:txBody>
                    <a:bodyPr/>
                    <a:lstStyle/>
                    <a:p>
                      <a:pPr algn="l" fontAlgn="base">
                        <a:buNone/>
                      </a:pPr>
                      <a:r>
                        <a:rPr lang="en-IN" dirty="0">
                          <a:effectLst/>
                        </a:rPr>
                        <a:t>Final Deployment &amp; Report</a:t>
                      </a:r>
                    </a:p>
                  </a:txBody>
                  <a:tcPr marB="182880" anchor="ctr">
                    <a:lnL w="12700" cap="flat" cmpd="sng" algn="ctr">
                      <a:solidFill>
                        <a:srgbClr val="805E1C"/>
                      </a:solidFill>
                      <a:prstDash val="solid"/>
                      <a:round/>
                      <a:headEnd type="none" w="med" len="med"/>
                      <a:tailEnd type="none" w="med" len="med"/>
                    </a:lnL>
                    <a:lnR w="12700" cap="flat" cmpd="sng" algn="ctr">
                      <a:solidFill>
                        <a:srgbClr val="805E1C"/>
                      </a:solidFill>
                      <a:prstDash val="solid"/>
                      <a:round/>
                      <a:headEnd type="none" w="med" len="med"/>
                      <a:tailEnd type="none" w="med" len="med"/>
                    </a:lnR>
                    <a:lnT w="12700" cap="flat" cmpd="sng" algn="ctr">
                      <a:solidFill>
                        <a:srgbClr val="805E1C"/>
                      </a:solidFill>
                      <a:prstDash val="solid"/>
                      <a:round/>
                      <a:headEnd type="none" w="med" len="med"/>
                      <a:tailEnd type="none" w="med" len="med"/>
                    </a:lnT>
                    <a:lnB w="12700" cap="flat" cmpd="sng" algn="ctr">
                      <a:solidFill>
                        <a:srgbClr val="805E1C"/>
                      </a:solidFill>
                      <a:prstDash val="solid"/>
                      <a:round/>
                      <a:headEnd type="none" w="med" len="med"/>
                      <a:tailEnd type="none" w="med" len="med"/>
                    </a:lnB>
                    <a:solidFill>
                      <a:srgbClr val="FFFFFF"/>
                    </a:solidFill>
                  </a:tcPr>
                </a:tc>
                <a:tc>
                  <a:txBody>
                    <a:bodyPr/>
                    <a:lstStyle/>
                    <a:p>
                      <a:pPr algn="l" fontAlgn="base">
                        <a:buNone/>
                      </a:pPr>
                      <a:r>
                        <a:rPr lang="en-IN" dirty="0">
                          <a:effectLst/>
                        </a:rPr>
                        <a:t>Month 5</a:t>
                      </a:r>
                    </a:p>
                  </a:txBody>
                  <a:tcPr marB="182880" anchor="ctr">
                    <a:lnL w="12700" cap="flat" cmpd="sng" algn="ctr">
                      <a:solidFill>
                        <a:srgbClr val="805E1C"/>
                      </a:solidFill>
                      <a:prstDash val="solid"/>
                      <a:round/>
                      <a:headEnd type="none" w="med" len="med"/>
                      <a:tailEnd type="none" w="med" len="med"/>
                    </a:lnL>
                    <a:lnR w="12700" cap="flat" cmpd="sng" algn="ctr">
                      <a:solidFill>
                        <a:srgbClr val="805E1C"/>
                      </a:solidFill>
                      <a:prstDash val="solid"/>
                      <a:round/>
                      <a:headEnd type="none" w="med" len="med"/>
                      <a:tailEnd type="none" w="med" len="med"/>
                    </a:lnR>
                    <a:lnT w="12700" cap="flat" cmpd="sng" algn="ctr">
                      <a:solidFill>
                        <a:srgbClr val="805E1C"/>
                      </a:solidFill>
                      <a:prstDash val="solid"/>
                      <a:round/>
                      <a:headEnd type="none" w="med" len="med"/>
                      <a:tailEnd type="none" w="med" len="med"/>
                    </a:lnT>
                    <a:lnB w="12700" cap="flat" cmpd="sng" algn="ctr">
                      <a:solidFill>
                        <a:srgbClr val="805E1C"/>
                      </a:solidFill>
                      <a:prstDash val="solid"/>
                      <a:round/>
                      <a:headEnd type="none" w="med" len="med"/>
                      <a:tailEnd type="none" w="med" len="med"/>
                    </a:lnB>
                    <a:solidFill>
                      <a:srgbClr val="FFFFFF"/>
                    </a:solidFill>
                  </a:tcPr>
                </a:tc>
                <a:extLst>
                  <a:ext uri="{0D108BD9-81ED-4DB2-BD59-A6C34878D82A}">
                    <a16:rowId xmlns:a16="http://schemas.microsoft.com/office/drawing/2014/main" val="1422069085"/>
                  </a:ext>
                </a:extLst>
              </a:tr>
            </a:tbl>
          </a:graphicData>
        </a:graphic>
      </p:graphicFrame>
      <p:sp>
        <p:nvSpPr>
          <p:cNvPr id="3" name="TextBox 2">
            <a:extLst>
              <a:ext uri="{FF2B5EF4-FFF2-40B4-BE49-F238E27FC236}">
                <a16:creationId xmlns:a16="http://schemas.microsoft.com/office/drawing/2014/main" id="{59EFCF0A-692A-EA38-CB2A-F8EFDCC7B540}"/>
              </a:ext>
            </a:extLst>
          </p:cNvPr>
          <p:cNvSpPr txBox="1"/>
          <p:nvPr/>
        </p:nvSpPr>
        <p:spPr>
          <a:xfrm>
            <a:off x="1006475" y="512956"/>
            <a:ext cx="5751164" cy="984885"/>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Timeline of Project: </a:t>
            </a:r>
          </a:p>
          <a:p>
            <a:endParaRPr lang="en-IN" dirty="0"/>
          </a:p>
        </p:txBody>
      </p:sp>
    </p:spTree>
    <p:extLst>
      <p:ext uri="{BB962C8B-B14F-4D97-AF65-F5344CB8AC3E}">
        <p14:creationId xmlns:p14="http://schemas.microsoft.com/office/powerpoint/2010/main" val="2655800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BC8DD-3707-BCD1-8DD2-93D5568131B7}"/>
              </a:ext>
            </a:extLst>
          </p:cNvPr>
          <p:cNvSpPr txBox="1"/>
          <p:nvPr/>
        </p:nvSpPr>
        <p:spPr>
          <a:xfrm>
            <a:off x="892098" y="356839"/>
            <a:ext cx="12913112" cy="553998"/>
          </a:xfrm>
          <a:prstGeom prst="rect">
            <a:avLst/>
          </a:prstGeom>
          <a:noFill/>
        </p:spPr>
        <p:txBody>
          <a:bodyPr wrap="square" rtlCol="0">
            <a:spAutoFit/>
          </a:bodyPr>
          <a:lstStyle/>
          <a:p>
            <a:pPr algn="ctr"/>
            <a:r>
              <a:rPr lang="en-US" sz="3000" dirty="0">
                <a:latin typeface="Times New Roman" panose="02020603050405020304" pitchFamily="18" charset="0"/>
                <a:cs typeface="Times New Roman" panose="02020603050405020304" pitchFamily="18" charset="0"/>
              </a:rPr>
              <a:t>Screen-Shots</a:t>
            </a:r>
            <a:endParaRPr lang="en-IN"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949731-91FB-11DE-3548-31CC839FD262}"/>
              </a:ext>
            </a:extLst>
          </p:cNvPr>
          <p:cNvPicPr>
            <a:picLocks noChangeAspect="1"/>
          </p:cNvPicPr>
          <p:nvPr/>
        </p:nvPicPr>
        <p:blipFill>
          <a:blip r:embed="rId2"/>
          <a:srcRect t="16436" b="4916"/>
          <a:stretch>
            <a:fillRect/>
          </a:stretch>
        </p:blipFill>
        <p:spPr>
          <a:xfrm>
            <a:off x="809625" y="1550020"/>
            <a:ext cx="13011150" cy="5709424"/>
          </a:xfrm>
          <a:prstGeom prst="rect">
            <a:avLst/>
          </a:prstGeom>
        </p:spPr>
      </p:pic>
    </p:spTree>
    <p:extLst>
      <p:ext uri="{BB962C8B-B14F-4D97-AF65-F5344CB8AC3E}">
        <p14:creationId xmlns:p14="http://schemas.microsoft.com/office/powerpoint/2010/main" val="4075729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C4400-370B-7FDF-11EA-6D3DF2F177B6}"/>
              </a:ext>
            </a:extLst>
          </p:cNvPr>
          <p:cNvPicPr>
            <a:picLocks noChangeAspect="1"/>
          </p:cNvPicPr>
          <p:nvPr/>
        </p:nvPicPr>
        <p:blipFill>
          <a:blip r:embed="rId2"/>
          <a:srcRect t="14939" b="5336"/>
          <a:stretch>
            <a:fillRect/>
          </a:stretch>
        </p:blipFill>
        <p:spPr>
          <a:xfrm>
            <a:off x="1313478" y="1198756"/>
            <a:ext cx="13011150" cy="5832087"/>
          </a:xfrm>
          <a:prstGeom prst="rect">
            <a:avLst/>
          </a:prstGeom>
        </p:spPr>
      </p:pic>
    </p:spTree>
    <p:extLst>
      <p:ext uri="{BB962C8B-B14F-4D97-AF65-F5344CB8AC3E}">
        <p14:creationId xmlns:p14="http://schemas.microsoft.com/office/powerpoint/2010/main" val="3436883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425</Words>
  <Application>Microsoft Office PowerPoint</Application>
  <PresentationFormat>Custom</PresentationFormat>
  <Paragraphs>64</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Noto Serif SC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Manish Kumar</dc:creator>
  <cp:lastModifiedBy>Manish Kumar</cp:lastModifiedBy>
  <cp:revision>3</cp:revision>
  <dcterms:created xsi:type="dcterms:W3CDTF">2025-08-18T10:43:50Z</dcterms:created>
  <dcterms:modified xsi:type="dcterms:W3CDTF">2025-09-16T05:37:22Z</dcterms:modified>
</cp:coreProperties>
</file>